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86" r:id="rId5"/>
    <p:sldId id="285" r:id="rId6"/>
    <p:sldId id="290" r:id="rId7"/>
    <p:sldId id="293" r:id="rId8"/>
    <p:sldId id="329" r:id="rId9"/>
    <p:sldId id="291" r:id="rId10"/>
    <p:sldId id="292" r:id="rId11"/>
    <p:sldId id="294" r:id="rId12"/>
    <p:sldId id="280" r:id="rId13"/>
    <p:sldId id="313" r:id="rId14"/>
    <p:sldId id="314" r:id="rId15"/>
    <p:sldId id="317" r:id="rId16"/>
    <p:sldId id="320" r:id="rId17"/>
    <p:sldId id="323" r:id="rId18"/>
    <p:sldId id="324" r:id="rId19"/>
    <p:sldId id="327" r:id="rId20"/>
    <p:sldId id="328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6420" autoAdjust="0"/>
  </p:normalViewPr>
  <p:slideViewPr>
    <p:cSldViewPr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8" d="100"/>
          <a:sy n="78" d="100"/>
        </p:scale>
        <p:origin x="1506" y="12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3C14E-999C-44FC-859E-40C64CFB605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BA9947-D156-4892-9577-5000B8BBAD16}">
      <dgm:prSet phldrT="[Text]"/>
      <dgm:spPr/>
      <dgm:t>
        <a:bodyPr/>
        <a:lstStyle/>
        <a:p>
          <a:endParaRPr lang="en-US" dirty="0"/>
        </a:p>
      </dgm:t>
    </dgm:pt>
    <dgm:pt modelId="{C5D0D05A-4315-492C-B2BE-0E7D7182119C}" type="parTrans" cxnId="{F8FA18DE-1108-43E6-8251-C0F7BF39A03C}">
      <dgm:prSet/>
      <dgm:spPr/>
      <dgm:t>
        <a:bodyPr/>
        <a:lstStyle/>
        <a:p>
          <a:endParaRPr lang="en-US"/>
        </a:p>
      </dgm:t>
    </dgm:pt>
    <dgm:pt modelId="{1A13A0F9-9AA0-41BB-AB9E-F7D4D6CAACAD}" type="sibTrans" cxnId="{F8FA18DE-1108-43E6-8251-C0F7BF39A03C}">
      <dgm:prSet/>
      <dgm:spPr/>
      <dgm:t>
        <a:bodyPr/>
        <a:lstStyle/>
        <a:p>
          <a:endParaRPr lang="en-US"/>
        </a:p>
      </dgm:t>
    </dgm:pt>
    <dgm:pt modelId="{21677915-E02D-4EC2-B817-C1C21E6DA20C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bg-BG" sz="2800" b="1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ПРОЕКТИ ЗА СОЛИДАРНОСТ </a:t>
          </a:r>
          <a:endParaRPr lang="en-US" sz="2800" dirty="0">
            <a:solidFill>
              <a:schemeClr val="accent1">
                <a:lumMod val="50000"/>
              </a:schemeClr>
            </a:solidFill>
          </a:endParaRPr>
        </a:p>
      </dgm:t>
    </dgm:pt>
    <dgm:pt modelId="{A496123B-3B12-41B1-A96C-A3E4D5F45BCD}" type="parTrans" cxnId="{B49200E1-FF24-4B46-8972-8D03F3F37E48}">
      <dgm:prSet/>
      <dgm:spPr/>
      <dgm:t>
        <a:bodyPr/>
        <a:lstStyle/>
        <a:p>
          <a:endParaRPr lang="en-US"/>
        </a:p>
      </dgm:t>
    </dgm:pt>
    <dgm:pt modelId="{9FA0AF37-E9BF-4B7A-9F4A-AD8607118E88}" type="sibTrans" cxnId="{B49200E1-FF24-4B46-8972-8D03F3F37E48}">
      <dgm:prSet/>
      <dgm:spPr/>
      <dgm:t>
        <a:bodyPr/>
        <a:lstStyle/>
        <a:p>
          <a:endParaRPr lang="en-US"/>
        </a:p>
      </dgm:t>
    </dgm:pt>
    <dgm:pt modelId="{C338E08A-A668-4906-89A6-E93BB8F9A227}">
      <dgm:prSet phldrT="[Text]" phldr="1"/>
      <dgm:spPr/>
      <dgm:t>
        <a:bodyPr/>
        <a:lstStyle/>
        <a:p>
          <a:endParaRPr lang="en-US" dirty="0"/>
        </a:p>
      </dgm:t>
    </dgm:pt>
    <dgm:pt modelId="{B9522576-077C-4C95-B942-845B9FA11388}" type="parTrans" cxnId="{2F330CCD-0568-4257-8A58-43AD6E3888DA}">
      <dgm:prSet/>
      <dgm:spPr/>
      <dgm:t>
        <a:bodyPr/>
        <a:lstStyle/>
        <a:p>
          <a:endParaRPr lang="en-US"/>
        </a:p>
      </dgm:t>
    </dgm:pt>
    <dgm:pt modelId="{0BBBDEF5-A764-47BD-916C-85A34F248FB7}" type="sibTrans" cxnId="{2F330CCD-0568-4257-8A58-43AD6E3888DA}">
      <dgm:prSet/>
      <dgm:spPr/>
      <dgm:t>
        <a:bodyPr/>
        <a:lstStyle/>
        <a:p>
          <a:endParaRPr lang="en-US"/>
        </a:p>
      </dgm:t>
    </dgm:pt>
    <dgm:pt modelId="{8ABA97DE-C502-453F-991B-27D75FFC07A3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bg-BG" sz="28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ДОБРОВОЛЧЕСКИ ПРОЕКТИ</a:t>
          </a:r>
        </a:p>
      </dgm:t>
    </dgm:pt>
    <dgm:pt modelId="{D5DFBE65-7676-41BC-8335-28D574BB7734}" type="sibTrans" cxnId="{209E6E64-9E5C-47E3-841B-E8CC5CEA1EC3}">
      <dgm:prSet/>
      <dgm:spPr/>
      <dgm:t>
        <a:bodyPr/>
        <a:lstStyle/>
        <a:p>
          <a:endParaRPr lang="en-US"/>
        </a:p>
      </dgm:t>
    </dgm:pt>
    <dgm:pt modelId="{81F910A7-C682-4250-A44D-96D533432C4C}" type="parTrans" cxnId="{209E6E64-9E5C-47E3-841B-E8CC5CEA1EC3}">
      <dgm:prSet/>
      <dgm:spPr/>
      <dgm:t>
        <a:bodyPr/>
        <a:lstStyle/>
        <a:p>
          <a:endParaRPr lang="en-US"/>
        </a:p>
      </dgm:t>
    </dgm:pt>
    <dgm:pt modelId="{2AABCAB3-2216-4A68-A755-80E11DA2772B}">
      <dgm:prSet phldrT="[Text]" phldr="1"/>
      <dgm:spPr/>
      <dgm:t>
        <a:bodyPr/>
        <a:lstStyle/>
        <a:p>
          <a:endParaRPr lang="en-US" dirty="0"/>
        </a:p>
      </dgm:t>
    </dgm:pt>
    <dgm:pt modelId="{FEC752AB-D933-4E9C-861D-AFBC1B3D1D73}" type="sibTrans" cxnId="{264529C5-499C-49AB-8A17-FAEC2AD1FDA8}">
      <dgm:prSet/>
      <dgm:spPr/>
      <dgm:t>
        <a:bodyPr/>
        <a:lstStyle/>
        <a:p>
          <a:endParaRPr lang="en-US"/>
        </a:p>
      </dgm:t>
    </dgm:pt>
    <dgm:pt modelId="{8A269658-675D-4966-9D89-2F4DCD9BBA84}" type="parTrans" cxnId="{264529C5-499C-49AB-8A17-FAEC2AD1FDA8}">
      <dgm:prSet/>
      <dgm:spPr/>
      <dgm:t>
        <a:bodyPr/>
        <a:lstStyle/>
        <a:p>
          <a:endParaRPr lang="en-US"/>
        </a:p>
      </dgm:t>
    </dgm:pt>
    <dgm:pt modelId="{82BB9839-AC9F-4EEC-93BB-6D8C6CE92244}" type="pres">
      <dgm:prSet presAssocID="{4833C14E-999C-44FC-859E-40C64CFB605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A0B9969-C20A-4907-8E95-5D0E5DF74508}" type="pres">
      <dgm:prSet presAssocID="{68BA9947-D156-4892-9577-5000B8BBAD16}" presName="parenttextcomposite" presStyleCnt="0"/>
      <dgm:spPr/>
    </dgm:pt>
    <dgm:pt modelId="{58954FBA-26A0-4118-9C86-2F0E797D845A}" type="pres">
      <dgm:prSet presAssocID="{68BA9947-D156-4892-9577-5000B8BBAD1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4B078-2356-43C0-A78C-AD81F5B2E64C}" type="pres">
      <dgm:prSet presAssocID="{68BA9947-D156-4892-9577-5000B8BBAD16}" presName="composite" presStyleCnt="0"/>
      <dgm:spPr/>
    </dgm:pt>
    <dgm:pt modelId="{6FFA7A78-2AA4-4281-B8CC-7632D919E96D}" type="pres">
      <dgm:prSet presAssocID="{68BA9947-D156-4892-9577-5000B8BBAD16}" presName="chevron1" presStyleLbl="alignNode1" presStyleIdx="0" presStyleCnt="21" custLinFactNeighborX="-9984" custLinFactNeighborY="-203"/>
      <dgm:spPr/>
    </dgm:pt>
    <dgm:pt modelId="{ADCDF293-144C-43DC-9DD8-285168A7E68A}" type="pres">
      <dgm:prSet presAssocID="{68BA9947-D156-4892-9577-5000B8BBAD16}" presName="chevron2" presStyleLbl="alignNode1" presStyleIdx="1" presStyleCnt="21"/>
      <dgm:spPr/>
    </dgm:pt>
    <dgm:pt modelId="{664C8BDD-F27E-4E94-8A73-8E042A0C3233}" type="pres">
      <dgm:prSet presAssocID="{68BA9947-D156-4892-9577-5000B8BBAD16}" presName="chevron3" presStyleLbl="alignNode1" presStyleIdx="2" presStyleCnt="21"/>
      <dgm:spPr/>
    </dgm:pt>
    <dgm:pt modelId="{AE5C35C8-58D7-4AA8-932E-18143BC9C03C}" type="pres">
      <dgm:prSet presAssocID="{68BA9947-D156-4892-9577-5000B8BBAD16}" presName="chevron4" presStyleLbl="alignNode1" presStyleIdx="3" presStyleCnt="21"/>
      <dgm:spPr/>
    </dgm:pt>
    <dgm:pt modelId="{D864F9C9-21DB-4986-81ED-8CFE6D0DF692}" type="pres">
      <dgm:prSet presAssocID="{68BA9947-D156-4892-9577-5000B8BBAD16}" presName="chevron5" presStyleLbl="alignNode1" presStyleIdx="4" presStyleCnt="21"/>
      <dgm:spPr/>
    </dgm:pt>
    <dgm:pt modelId="{782020B9-9F3D-4AB1-8001-AEB4BEB47364}" type="pres">
      <dgm:prSet presAssocID="{68BA9947-D156-4892-9577-5000B8BBAD16}" presName="chevron6" presStyleLbl="alignNode1" presStyleIdx="5" presStyleCnt="21"/>
      <dgm:spPr/>
    </dgm:pt>
    <dgm:pt modelId="{23C4B03C-993D-4732-8227-CED48C51BD2F}" type="pres">
      <dgm:prSet presAssocID="{68BA9947-D156-4892-9577-5000B8BBAD16}" presName="chevron7" presStyleLbl="alignNode1" presStyleIdx="6" presStyleCnt="21"/>
      <dgm:spPr/>
    </dgm:pt>
    <dgm:pt modelId="{5DCC44A6-4D9B-45E5-8393-56C21CC87342}" type="pres">
      <dgm:prSet presAssocID="{68BA9947-D156-4892-9577-5000B8BBAD16}" presName="childtext" presStyleLbl="solidFgAcc1" presStyleIdx="0" presStyleCnt="2" custScaleX="53661" custScaleY="7171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9164C-0489-469F-A1B2-0273759A8239}" type="pres">
      <dgm:prSet presAssocID="{1A13A0F9-9AA0-41BB-AB9E-F7D4D6CAACAD}" presName="sibTrans" presStyleCnt="0"/>
      <dgm:spPr/>
    </dgm:pt>
    <dgm:pt modelId="{DB9A7F41-44BC-405B-86EC-8F71BD1513AA}" type="pres">
      <dgm:prSet presAssocID="{2AABCAB3-2216-4A68-A755-80E11DA2772B}" presName="parenttextcomposite" presStyleCnt="0"/>
      <dgm:spPr/>
    </dgm:pt>
    <dgm:pt modelId="{8D65C079-5699-43A0-8778-C2DF9B3CCE42}" type="pres">
      <dgm:prSet presAssocID="{2AABCAB3-2216-4A68-A755-80E11DA2772B}" presName="parenttext" presStyleLbl="revTx" presStyleIdx="1" presStyleCnt="3" custScaleY="1876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84C65-7908-4D4D-AA0A-2DE58C1E0AAB}" type="pres">
      <dgm:prSet presAssocID="{2AABCAB3-2216-4A68-A755-80E11DA2772B}" presName="composite" presStyleCnt="0"/>
      <dgm:spPr/>
    </dgm:pt>
    <dgm:pt modelId="{787390CD-718C-4380-AF5C-00DBAC8F3944}" type="pres">
      <dgm:prSet presAssocID="{2AABCAB3-2216-4A68-A755-80E11DA2772B}" presName="chevron1" presStyleLbl="alignNode1" presStyleIdx="7" presStyleCnt="21" custScaleX="133491" custLinFactNeighborX="6872" custLinFactNeighborY="1369"/>
      <dgm:spPr/>
    </dgm:pt>
    <dgm:pt modelId="{21EA4B65-1B74-4179-B1E2-8C22A6A574BF}" type="pres">
      <dgm:prSet presAssocID="{2AABCAB3-2216-4A68-A755-80E11DA2772B}" presName="chevron2" presStyleLbl="alignNode1" presStyleIdx="8" presStyleCnt="21"/>
      <dgm:spPr/>
    </dgm:pt>
    <dgm:pt modelId="{9E20ED4D-D73E-4D02-ADFD-363EB12ADAAD}" type="pres">
      <dgm:prSet presAssocID="{2AABCAB3-2216-4A68-A755-80E11DA2772B}" presName="chevron3" presStyleLbl="alignNode1" presStyleIdx="9" presStyleCnt="21"/>
      <dgm:spPr/>
    </dgm:pt>
    <dgm:pt modelId="{0B5C681B-7993-4A42-BA9D-48FE4069589C}" type="pres">
      <dgm:prSet presAssocID="{2AABCAB3-2216-4A68-A755-80E11DA2772B}" presName="chevron4" presStyleLbl="alignNode1" presStyleIdx="10" presStyleCnt="21"/>
      <dgm:spPr/>
    </dgm:pt>
    <dgm:pt modelId="{9AECE9EE-0735-4DC5-9514-26CEE8C0D541}" type="pres">
      <dgm:prSet presAssocID="{2AABCAB3-2216-4A68-A755-80E11DA2772B}" presName="chevron5" presStyleLbl="alignNode1" presStyleIdx="11" presStyleCnt="21"/>
      <dgm:spPr/>
    </dgm:pt>
    <dgm:pt modelId="{8E4B9C60-17B5-4056-8623-361240F836E8}" type="pres">
      <dgm:prSet presAssocID="{2AABCAB3-2216-4A68-A755-80E11DA2772B}" presName="chevron6" presStyleLbl="alignNode1" presStyleIdx="12" presStyleCnt="21"/>
      <dgm:spPr/>
    </dgm:pt>
    <dgm:pt modelId="{A6923C53-1268-40FA-AFAA-7E7CA41D71F9}" type="pres">
      <dgm:prSet presAssocID="{2AABCAB3-2216-4A68-A755-80E11DA2772B}" presName="chevron7" presStyleLbl="alignNode1" presStyleIdx="13" presStyleCnt="21"/>
      <dgm:spPr/>
    </dgm:pt>
    <dgm:pt modelId="{A4EB0184-4EDD-41E0-AF58-0023356EFB9A}" type="pres">
      <dgm:prSet presAssocID="{2AABCAB3-2216-4A68-A755-80E11DA2772B}" presName="childtext" presStyleLbl="solidFgAcc1" presStyleIdx="1" presStyleCnt="2" custScaleX="48668" custScaleY="10024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C272E-5F31-4691-85BD-9AF5C96B8671}" type="pres">
      <dgm:prSet presAssocID="{FEC752AB-D933-4E9C-861D-AFBC1B3D1D73}" presName="sibTrans" presStyleCnt="0"/>
      <dgm:spPr/>
    </dgm:pt>
    <dgm:pt modelId="{F03810D4-EAA7-46C0-BA7F-CF554996B5EE}" type="pres">
      <dgm:prSet presAssocID="{C338E08A-A668-4906-89A6-E93BB8F9A227}" presName="parenttextcomposite" presStyleCnt="0"/>
      <dgm:spPr/>
    </dgm:pt>
    <dgm:pt modelId="{7446F08A-1C1E-4C15-8C8A-5C6C83A7CBE5}" type="pres">
      <dgm:prSet presAssocID="{C338E08A-A668-4906-89A6-E93BB8F9A227}" presName="parenttext" presStyleLbl="revTx" presStyleIdx="2" presStyleCnt="3" custScaleY="939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F8144-AC90-4514-A4FF-28D86E757BC7}" type="pres">
      <dgm:prSet presAssocID="{C338E08A-A668-4906-89A6-E93BB8F9A227}" presName="parallelogramComposite" presStyleCnt="0"/>
      <dgm:spPr/>
    </dgm:pt>
    <dgm:pt modelId="{77571DEC-9789-4ECB-9DB6-3E926DE15AC7}" type="pres">
      <dgm:prSet presAssocID="{C338E08A-A668-4906-89A6-E93BB8F9A227}" presName="parallelogram1" presStyleLbl="alignNode1" presStyleIdx="14" presStyleCnt="21" custLinFactY="-100000" custLinFactNeighborX="25186" custLinFactNeighborY="-105515"/>
      <dgm:spPr/>
    </dgm:pt>
    <dgm:pt modelId="{D7B7260E-7B73-46A8-8846-52510CC2AE60}" type="pres">
      <dgm:prSet presAssocID="{C338E08A-A668-4906-89A6-E93BB8F9A227}" presName="parallelogram2" presStyleLbl="alignNode1" presStyleIdx="15" presStyleCnt="21" custLinFactY="-100000" custLinFactNeighborX="22163" custLinFactNeighborY="-111559"/>
      <dgm:spPr/>
    </dgm:pt>
    <dgm:pt modelId="{D0F774D9-A388-4830-9D0F-81E14D68FA0D}" type="pres">
      <dgm:prSet presAssocID="{C338E08A-A668-4906-89A6-E93BB8F9A227}" presName="parallelogram3" presStyleLbl="alignNode1" presStyleIdx="16" presStyleCnt="21" custLinFactY="-69247" custLinFactNeighborX="19141" custLinFactNeighborY="-100000"/>
      <dgm:spPr/>
    </dgm:pt>
    <dgm:pt modelId="{2FB4A9A9-44F7-46DD-A47F-56B919B71A9B}" type="pres">
      <dgm:prSet presAssocID="{C338E08A-A668-4906-89A6-E93BB8F9A227}" presName="parallelogram4" presStyleLbl="alignNode1" presStyleIdx="17" presStyleCnt="21" custLinFactY="-81337" custLinFactNeighborX="34252" custLinFactNeighborY="-100000"/>
      <dgm:spPr/>
    </dgm:pt>
    <dgm:pt modelId="{859A3AEB-47DF-4282-93E3-BED06D2272E7}" type="pres">
      <dgm:prSet presAssocID="{C338E08A-A668-4906-89A6-E93BB8F9A227}" presName="parallelogram5" presStyleLbl="alignNode1" presStyleIdx="18" presStyleCnt="21" custLinFactY="-70551" custLinFactNeighborX="18133" custLinFactNeighborY="-100000"/>
      <dgm:spPr/>
    </dgm:pt>
    <dgm:pt modelId="{45353EC0-F087-41FB-AF87-B04CEE942036}" type="pres">
      <dgm:prSet presAssocID="{C338E08A-A668-4906-89A6-E93BB8F9A227}" presName="parallelogram6" presStyleLbl="alignNode1" presStyleIdx="19" presStyleCnt="21" custLinFactY="-87381" custLinFactNeighborX="22163" custLinFactNeighborY="-100000"/>
      <dgm:spPr/>
    </dgm:pt>
    <dgm:pt modelId="{6A5610F8-27EA-45A3-8410-2DEEEC5F62F8}" type="pres">
      <dgm:prSet presAssocID="{C338E08A-A668-4906-89A6-E93BB8F9A227}" presName="parallelogram7" presStyleLbl="alignNode1" presStyleIdx="20" presStyleCnt="21" custLinFactY="-51114" custLinFactNeighborX="17126" custLinFactNeighborY="-100000"/>
      <dgm:spPr/>
    </dgm:pt>
  </dgm:ptLst>
  <dgm:cxnLst>
    <dgm:cxn modelId="{F8FA18DE-1108-43E6-8251-C0F7BF39A03C}" srcId="{4833C14E-999C-44FC-859E-40C64CFB6056}" destId="{68BA9947-D156-4892-9577-5000B8BBAD16}" srcOrd="0" destOrd="0" parTransId="{C5D0D05A-4315-492C-B2BE-0E7D7182119C}" sibTransId="{1A13A0F9-9AA0-41BB-AB9E-F7D4D6CAACAD}"/>
    <dgm:cxn modelId="{57285EF2-0145-45EA-BF92-DA5DE39E794C}" type="presOf" srcId="{8ABA97DE-C502-453F-991B-27D75FFC07A3}" destId="{5DCC44A6-4D9B-45E5-8393-56C21CC87342}" srcOrd="0" destOrd="0" presId="urn:microsoft.com/office/officeart/2008/layout/VerticalAccentList"/>
    <dgm:cxn modelId="{209E6E64-9E5C-47E3-841B-E8CC5CEA1EC3}" srcId="{68BA9947-D156-4892-9577-5000B8BBAD16}" destId="{8ABA97DE-C502-453F-991B-27D75FFC07A3}" srcOrd="0" destOrd="0" parTransId="{81F910A7-C682-4250-A44D-96D533432C4C}" sibTransId="{D5DFBE65-7676-41BC-8335-28D574BB7734}"/>
    <dgm:cxn modelId="{B49200E1-FF24-4B46-8972-8D03F3F37E48}" srcId="{2AABCAB3-2216-4A68-A755-80E11DA2772B}" destId="{21677915-E02D-4EC2-B817-C1C21E6DA20C}" srcOrd="0" destOrd="0" parTransId="{A496123B-3B12-41B1-A96C-A3E4D5F45BCD}" sibTransId="{9FA0AF37-E9BF-4B7A-9F4A-AD8607118E88}"/>
    <dgm:cxn modelId="{6A386D42-F68A-4676-BC18-B6B982A201E0}" type="presOf" srcId="{68BA9947-D156-4892-9577-5000B8BBAD16}" destId="{58954FBA-26A0-4118-9C86-2F0E797D845A}" srcOrd="0" destOrd="0" presId="urn:microsoft.com/office/officeart/2008/layout/VerticalAccentList"/>
    <dgm:cxn modelId="{2F330CCD-0568-4257-8A58-43AD6E3888DA}" srcId="{4833C14E-999C-44FC-859E-40C64CFB6056}" destId="{C338E08A-A668-4906-89A6-E93BB8F9A227}" srcOrd="2" destOrd="0" parTransId="{B9522576-077C-4C95-B942-845B9FA11388}" sibTransId="{0BBBDEF5-A764-47BD-916C-85A34F248FB7}"/>
    <dgm:cxn modelId="{2014F357-7084-4656-9A74-492343F01616}" type="presOf" srcId="{21677915-E02D-4EC2-B817-C1C21E6DA20C}" destId="{A4EB0184-4EDD-41E0-AF58-0023356EFB9A}" srcOrd="0" destOrd="0" presId="urn:microsoft.com/office/officeart/2008/layout/VerticalAccentList"/>
    <dgm:cxn modelId="{A69A1287-6CD7-4B86-AEF5-F1A3AEA239E0}" type="presOf" srcId="{2AABCAB3-2216-4A68-A755-80E11DA2772B}" destId="{8D65C079-5699-43A0-8778-C2DF9B3CCE42}" srcOrd="0" destOrd="0" presId="urn:microsoft.com/office/officeart/2008/layout/VerticalAccentList"/>
    <dgm:cxn modelId="{9DAE9A6A-E628-4316-BD44-5C8DCB015A9C}" type="presOf" srcId="{C338E08A-A668-4906-89A6-E93BB8F9A227}" destId="{7446F08A-1C1E-4C15-8C8A-5C6C83A7CBE5}" srcOrd="0" destOrd="0" presId="urn:microsoft.com/office/officeart/2008/layout/VerticalAccentList"/>
    <dgm:cxn modelId="{54FBA55A-0D1B-4B2E-A568-F7310782777B}" type="presOf" srcId="{4833C14E-999C-44FC-859E-40C64CFB6056}" destId="{82BB9839-AC9F-4EEC-93BB-6D8C6CE92244}" srcOrd="0" destOrd="0" presId="urn:microsoft.com/office/officeart/2008/layout/VerticalAccentList"/>
    <dgm:cxn modelId="{264529C5-499C-49AB-8A17-FAEC2AD1FDA8}" srcId="{4833C14E-999C-44FC-859E-40C64CFB6056}" destId="{2AABCAB3-2216-4A68-A755-80E11DA2772B}" srcOrd="1" destOrd="0" parTransId="{8A269658-675D-4966-9D89-2F4DCD9BBA84}" sibTransId="{FEC752AB-D933-4E9C-861D-AFBC1B3D1D73}"/>
    <dgm:cxn modelId="{A1027D05-E310-4B30-B37A-9848FDFA7BBA}" type="presParOf" srcId="{82BB9839-AC9F-4EEC-93BB-6D8C6CE92244}" destId="{5A0B9969-C20A-4907-8E95-5D0E5DF74508}" srcOrd="0" destOrd="0" presId="urn:microsoft.com/office/officeart/2008/layout/VerticalAccentList"/>
    <dgm:cxn modelId="{537F774E-42BD-4342-B66E-D3210C478D9C}" type="presParOf" srcId="{5A0B9969-C20A-4907-8E95-5D0E5DF74508}" destId="{58954FBA-26A0-4118-9C86-2F0E797D845A}" srcOrd="0" destOrd="0" presId="urn:microsoft.com/office/officeart/2008/layout/VerticalAccentList"/>
    <dgm:cxn modelId="{470FA9C3-899B-4386-A64E-9C2C080EC5D0}" type="presParOf" srcId="{82BB9839-AC9F-4EEC-93BB-6D8C6CE92244}" destId="{86C4B078-2356-43C0-A78C-AD81F5B2E64C}" srcOrd="1" destOrd="0" presId="urn:microsoft.com/office/officeart/2008/layout/VerticalAccentList"/>
    <dgm:cxn modelId="{81F2E89B-5E5E-40E4-9CD5-8057DBECDDD4}" type="presParOf" srcId="{86C4B078-2356-43C0-A78C-AD81F5B2E64C}" destId="{6FFA7A78-2AA4-4281-B8CC-7632D919E96D}" srcOrd="0" destOrd="0" presId="urn:microsoft.com/office/officeart/2008/layout/VerticalAccentList"/>
    <dgm:cxn modelId="{C8118B74-A96F-42CD-B77B-CB22F52DFB48}" type="presParOf" srcId="{86C4B078-2356-43C0-A78C-AD81F5B2E64C}" destId="{ADCDF293-144C-43DC-9DD8-285168A7E68A}" srcOrd="1" destOrd="0" presId="urn:microsoft.com/office/officeart/2008/layout/VerticalAccentList"/>
    <dgm:cxn modelId="{00092ED0-0D10-46FE-8C5C-9B1DDE959232}" type="presParOf" srcId="{86C4B078-2356-43C0-A78C-AD81F5B2E64C}" destId="{664C8BDD-F27E-4E94-8A73-8E042A0C3233}" srcOrd="2" destOrd="0" presId="urn:microsoft.com/office/officeart/2008/layout/VerticalAccentList"/>
    <dgm:cxn modelId="{F904CFA1-E7CB-471E-9A43-EA8F02E274EA}" type="presParOf" srcId="{86C4B078-2356-43C0-A78C-AD81F5B2E64C}" destId="{AE5C35C8-58D7-4AA8-932E-18143BC9C03C}" srcOrd="3" destOrd="0" presId="urn:microsoft.com/office/officeart/2008/layout/VerticalAccentList"/>
    <dgm:cxn modelId="{01834B06-9ED4-4192-99C5-8A14E45517C9}" type="presParOf" srcId="{86C4B078-2356-43C0-A78C-AD81F5B2E64C}" destId="{D864F9C9-21DB-4986-81ED-8CFE6D0DF692}" srcOrd="4" destOrd="0" presId="urn:microsoft.com/office/officeart/2008/layout/VerticalAccentList"/>
    <dgm:cxn modelId="{3E386C06-EEB6-4AAD-929B-DEED34A2CABC}" type="presParOf" srcId="{86C4B078-2356-43C0-A78C-AD81F5B2E64C}" destId="{782020B9-9F3D-4AB1-8001-AEB4BEB47364}" srcOrd="5" destOrd="0" presId="urn:microsoft.com/office/officeart/2008/layout/VerticalAccentList"/>
    <dgm:cxn modelId="{4BBD1121-739F-43F4-8AED-4AB9BF5268B1}" type="presParOf" srcId="{86C4B078-2356-43C0-A78C-AD81F5B2E64C}" destId="{23C4B03C-993D-4732-8227-CED48C51BD2F}" srcOrd="6" destOrd="0" presId="urn:microsoft.com/office/officeart/2008/layout/VerticalAccentList"/>
    <dgm:cxn modelId="{D6B675B7-4FF8-4800-98D3-5B1CA60FE0AA}" type="presParOf" srcId="{86C4B078-2356-43C0-A78C-AD81F5B2E64C}" destId="{5DCC44A6-4D9B-45E5-8393-56C21CC87342}" srcOrd="7" destOrd="0" presId="urn:microsoft.com/office/officeart/2008/layout/VerticalAccentList"/>
    <dgm:cxn modelId="{B95D3884-9ACC-42D2-A477-739E5A096BFC}" type="presParOf" srcId="{82BB9839-AC9F-4EEC-93BB-6D8C6CE92244}" destId="{7CA9164C-0489-469F-A1B2-0273759A8239}" srcOrd="2" destOrd="0" presId="urn:microsoft.com/office/officeart/2008/layout/VerticalAccentList"/>
    <dgm:cxn modelId="{BD15F601-96AC-4360-810F-F9B0789FD088}" type="presParOf" srcId="{82BB9839-AC9F-4EEC-93BB-6D8C6CE92244}" destId="{DB9A7F41-44BC-405B-86EC-8F71BD1513AA}" srcOrd="3" destOrd="0" presId="urn:microsoft.com/office/officeart/2008/layout/VerticalAccentList"/>
    <dgm:cxn modelId="{BBDCFF70-F76A-480E-AE13-461A36F66B99}" type="presParOf" srcId="{DB9A7F41-44BC-405B-86EC-8F71BD1513AA}" destId="{8D65C079-5699-43A0-8778-C2DF9B3CCE42}" srcOrd="0" destOrd="0" presId="urn:microsoft.com/office/officeart/2008/layout/VerticalAccentList"/>
    <dgm:cxn modelId="{16279970-DF1F-4F3F-9E95-EF63C88CA240}" type="presParOf" srcId="{82BB9839-AC9F-4EEC-93BB-6D8C6CE92244}" destId="{31484C65-7908-4D4D-AA0A-2DE58C1E0AAB}" srcOrd="4" destOrd="0" presId="urn:microsoft.com/office/officeart/2008/layout/VerticalAccentList"/>
    <dgm:cxn modelId="{4D9B313F-6150-4118-9F97-BFA8529AC5C2}" type="presParOf" srcId="{31484C65-7908-4D4D-AA0A-2DE58C1E0AAB}" destId="{787390CD-718C-4380-AF5C-00DBAC8F3944}" srcOrd="0" destOrd="0" presId="urn:microsoft.com/office/officeart/2008/layout/VerticalAccentList"/>
    <dgm:cxn modelId="{2077BF6B-1BD7-4EEC-9C81-D460476D68AA}" type="presParOf" srcId="{31484C65-7908-4D4D-AA0A-2DE58C1E0AAB}" destId="{21EA4B65-1B74-4179-B1E2-8C22A6A574BF}" srcOrd="1" destOrd="0" presId="urn:microsoft.com/office/officeart/2008/layout/VerticalAccentList"/>
    <dgm:cxn modelId="{E86A8D6F-0FA8-4B68-98B4-A1A2CF3FBEE9}" type="presParOf" srcId="{31484C65-7908-4D4D-AA0A-2DE58C1E0AAB}" destId="{9E20ED4D-D73E-4D02-ADFD-363EB12ADAAD}" srcOrd="2" destOrd="0" presId="urn:microsoft.com/office/officeart/2008/layout/VerticalAccentList"/>
    <dgm:cxn modelId="{E84CF590-8C17-4578-A7EB-389CF3B54AF2}" type="presParOf" srcId="{31484C65-7908-4D4D-AA0A-2DE58C1E0AAB}" destId="{0B5C681B-7993-4A42-BA9D-48FE4069589C}" srcOrd="3" destOrd="0" presId="urn:microsoft.com/office/officeart/2008/layout/VerticalAccentList"/>
    <dgm:cxn modelId="{7EFFE245-6788-4675-97F1-2A3564B89C0D}" type="presParOf" srcId="{31484C65-7908-4D4D-AA0A-2DE58C1E0AAB}" destId="{9AECE9EE-0735-4DC5-9514-26CEE8C0D541}" srcOrd="4" destOrd="0" presId="urn:microsoft.com/office/officeart/2008/layout/VerticalAccentList"/>
    <dgm:cxn modelId="{AC81CAF0-3B1E-4554-9CE8-DC0BCF125B07}" type="presParOf" srcId="{31484C65-7908-4D4D-AA0A-2DE58C1E0AAB}" destId="{8E4B9C60-17B5-4056-8623-361240F836E8}" srcOrd="5" destOrd="0" presId="urn:microsoft.com/office/officeart/2008/layout/VerticalAccentList"/>
    <dgm:cxn modelId="{C74557BC-3374-4FAC-8955-AFE9DFF1E14A}" type="presParOf" srcId="{31484C65-7908-4D4D-AA0A-2DE58C1E0AAB}" destId="{A6923C53-1268-40FA-AFAA-7E7CA41D71F9}" srcOrd="6" destOrd="0" presId="urn:microsoft.com/office/officeart/2008/layout/VerticalAccentList"/>
    <dgm:cxn modelId="{F658C901-33A4-4129-942E-EFB0D4A0C0A2}" type="presParOf" srcId="{31484C65-7908-4D4D-AA0A-2DE58C1E0AAB}" destId="{A4EB0184-4EDD-41E0-AF58-0023356EFB9A}" srcOrd="7" destOrd="0" presId="urn:microsoft.com/office/officeart/2008/layout/VerticalAccentList"/>
    <dgm:cxn modelId="{57016442-8CC3-4903-BB16-4FC878F1B585}" type="presParOf" srcId="{82BB9839-AC9F-4EEC-93BB-6D8C6CE92244}" destId="{0FBC272E-5F31-4691-85BD-9AF5C96B8671}" srcOrd="5" destOrd="0" presId="urn:microsoft.com/office/officeart/2008/layout/VerticalAccentList"/>
    <dgm:cxn modelId="{210436C8-C607-4652-ABBD-2FBA41B17218}" type="presParOf" srcId="{82BB9839-AC9F-4EEC-93BB-6D8C6CE92244}" destId="{F03810D4-EAA7-46C0-BA7F-CF554996B5EE}" srcOrd="6" destOrd="0" presId="urn:microsoft.com/office/officeart/2008/layout/VerticalAccentList"/>
    <dgm:cxn modelId="{DF7DFB65-C2B8-42CC-A85A-EE5C5721623A}" type="presParOf" srcId="{F03810D4-EAA7-46C0-BA7F-CF554996B5EE}" destId="{7446F08A-1C1E-4C15-8C8A-5C6C83A7CBE5}" srcOrd="0" destOrd="0" presId="urn:microsoft.com/office/officeart/2008/layout/VerticalAccentList"/>
    <dgm:cxn modelId="{608AD20E-9C09-44C6-ACB8-F208D5EB49F0}" type="presParOf" srcId="{82BB9839-AC9F-4EEC-93BB-6D8C6CE92244}" destId="{46EF8144-AC90-4514-A4FF-28D86E757BC7}" srcOrd="7" destOrd="0" presId="urn:microsoft.com/office/officeart/2008/layout/VerticalAccentList"/>
    <dgm:cxn modelId="{9DC85151-611E-44D9-AF91-10322F1371B5}" type="presParOf" srcId="{46EF8144-AC90-4514-A4FF-28D86E757BC7}" destId="{77571DEC-9789-4ECB-9DB6-3E926DE15AC7}" srcOrd="0" destOrd="0" presId="urn:microsoft.com/office/officeart/2008/layout/VerticalAccentList"/>
    <dgm:cxn modelId="{8629BA1C-D28B-403F-A506-1D686195A3D0}" type="presParOf" srcId="{46EF8144-AC90-4514-A4FF-28D86E757BC7}" destId="{D7B7260E-7B73-46A8-8846-52510CC2AE60}" srcOrd="1" destOrd="0" presId="urn:microsoft.com/office/officeart/2008/layout/VerticalAccentList"/>
    <dgm:cxn modelId="{FCB1830B-570A-4E69-AAC9-83B8F9A2892E}" type="presParOf" srcId="{46EF8144-AC90-4514-A4FF-28D86E757BC7}" destId="{D0F774D9-A388-4830-9D0F-81E14D68FA0D}" srcOrd="2" destOrd="0" presId="urn:microsoft.com/office/officeart/2008/layout/VerticalAccentList"/>
    <dgm:cxn modelId="{C0225B57-3ED5-4DE1-ADE7-E8499585931B}" type="presParOf" srcId="{46EF8144-AC90-4514-A4FF-28D86E757BC7}" destId="{2FB4A9A9-44F7-46DD-A47F-56B919B71A9B}" srcOrd="3" destOrd="0" presId="urn:microsoft.com/office/officeart/2008/layout/VerticalAccentList"/>
    <dgm:cxn modelId="{66AA2DEA-9B70-4BF6-9AEC-60FAE8A196DA}" type="presParOf" srcId="{46EF8144-AC90-4514-A4FF-28D86E757BC7}" destId="{859A3AEB-47DF-4282-93E3-BED06D2272E7}" srcOrd="4" destOrd="0" presId="urn:microsoft.com/office/officeart/2008/layout/VerticalAccentList"/>
    <dgm:cxn modelId="{267B3AE6-2F32-4FB5-8756-93023D9F5C5E}" type="presParOf" srcId="{46EF8144-AC90-4514-A4FF-28D86E757BC7}" destId="{45353EC0-F087-41FB-AF87-B04CEE942036}" srcOrd="5" destOrd="0" presId="urn:microsoft.com/office/officeart/2008/layout/VerticalAccentList"/>
    <dgm:cxn modelId="{F7063B52-503E-417A-8F32-831AF7019D86}" type="presParOf" srcId="{46EF8144-AC90-4514-A4FF-28D86E757BC7}" destId="{6A5610F8-27EA-45A3-8410-2DEEEC5F62F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EBB65-9DC0-4D5E-95A2-800C3D6957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DC918-7C3A-4134-9AC6-A20185B17BCC}">
      <dgm:prSet phldrT="[Text]" custT="1"/>
      <dgm:spPr/>
      <dgm:t>
        <a:bodyPr/>
        <a:lstStyle/>
        <a:p>
          <a:pPr algn="just"/>
          <a:r>
            <a:rPr lang="ru-RU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Доброволческите проекти:</a:t>
          </a:r>
          <a:endParaRPr lang="bg-BG" sz="2400" b="1" kern="1200" dirty="0" smtClean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  <a:p>
          <a:pPr algn="just"/>
          <a:r>
            <a:rPr lang="bg-BG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- Млади хора на възраст между 18 и 30 години</a:t>
          </a:r>
          <a:r>
            <a:rPr lang="en-US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 </a:t>
          </a:r>
          <a:endParaRPr lang="bg-BG" sz="2400" b="1" kern="1200" dirty="0" smtClean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  <a:p>
          <a:pPr algn="just"/>
          <a:r>
            <a:rPr lang="bg-BG" sz="21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/чрез </a:t>
          </a:r>
          <a:r>
            <a:rPr lang="ru-RU" sz="21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организации, институции, публични или частни органи/</a:t>
          </a:r>
          <a:endParaRPr lang="en-US" sz="2100" b="1" kern="1200" dirty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</dgm:t>
    </dgm:pt>
    <dgm:pt modelId="{5C9B7068-D749-43BA-B929-2C436C9DD622}" type="parTrans" cxnId="{32A73AFD-62DF-458A-B8B2-54D81A8C5000}">
      <dgm:prSet/>
      <dgm:spPr/>
      <dgm:t>
        <a:bodyPr/>
        <a:lstStyle/>
        <a:p>
          <a:endParaRPr lang="en-US"/>
        </a:p>
      </dgm:t>
    </dgm:pt>
    <dgm:pt modelId="{727C9C6D-7438-462B-A30F-703264218CDB}" type="sibTrans" cxnId="{32A73AFD-62DF-458A-B8B2-54D81A8C5000}">
      <dgm:prSet/>
      <dgm:spPr/>
      <dgm:t>
        <a:bodyPr/>
        <a:lstStyle/>
        <a:p>
          <a:endParaRPr lang="en-US"/>
        </a:p>
      </dgm:t>
    </dgm:pt>
    <dgm:pt modelId="{A7B3488E-FD16-4307-8AC0-8D9447371797}">
      <dgm:prSet phldrT="[Text]" custT="1"/>
      <dgm:spPr/>
      <dgm:t>
        <a:bodyPr/>
        <a:lstStyle/>
        <a:p>
          <a:endParaRPr lang="bg-BG" sz="2400" b="1" kern="1200" dirty="0" smtClean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  <a:p>
          <a:r>
            <a:rPr lang="bg-BG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Проекти за солидарност:</a:t>
          </a:r>
        </a:p>
        <a:p>
          <a:r>
            <a:rPr lang="bg-BG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- Групи млади хора </a:t>
          </a:r>
        </a:p>
        <a:p>
          <a:endParaRPr lang="en-US" sz="2200" b="1" kern="1200" dirty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</dgm:t>
    </dgm:pt>
    <dgm:pt modelId="{0077A29F-E8E7-4EBD-AD4D-9BB466CF44D3}" type="parTrans" cxnId="{329CB69E-3EBD-47E3-93E5-C49E65D2DC16}">
      <dgm:prSet/>
      <dgm:spPr/>
      <dgm:t>
        <a:bodyPr/>
        <a:lstStyle/>
        <a:p>
          <a:endParaRPr lang="en-US"/>
        </a:p>
      </dgm:t>
    </dgm:pt>
    <dgm:pt modelId="{849F59FC-0D7E-44A8-B531-95628FD9924D}" type="sibTrans" cxnId="{329CB69E-3EBD-47E3-93E5-C49E65D2DC16}">
      <dgm:prSet/>
      <dgm:spPr/>
      <dgm:t>
        <a:bodyPr/>
        <a:lstStyle/>
        <a:p>
          <a:endParaRPr lang="en-US"/>
        </a:p>
      </dgm:t>
    </dgm:pt>
    <dgm:pt modelId="{72538D12-359A-4274-9828-6F354ECE993E}">
      <dgm:prSet phldrT="[Text]"/>
      <dgm:spPr/>
      <dgm:t>
        <a:bodyPr/>
        <a:lstStyle/>
        <a:p>
          <a:endParaRPr lang="en-US" dirty="0"/>
        </a:p>
      </dgm:t>
    </dgm:pt>
    <dgm:pt modelId="{55EF706F-C5B6-4133-8C5D-DBD73AF9DFE6}" type="parTrans" cxnId="{257AA02F-F25C-44C1-AAEF-C5BF034D0C5A}">
      <dgm:prSet/>
      <dgm:spPr/>
      <dgm:t>
        <a:bodyPr/>
        <a:lstStyle/>
        <a:p>
          <a:endParaRPr lang="en-US"/>
        </a:p>
      </dgm:t>
    </dgm:pt>
    <dgm:pt modelId="{F23A5BF8-7A6E-499E-A24B-B4F245CE4893}" type="sibTrans" cxnId="{257AA02F-F25C-44C1-AAEF-C5BF034D0C5A}">
      <dgm:prSet/>
      <dgm:spPr/>
      <dgm:t>
        <a:bodyPr/>
        <a:lstStyle/>
        <a:p>
          <a:endParaRPr lang="en-US"/>
        </a:p>
      </dgm:t>
    </dgm:pt>
    <dgm:pt modelId="{AE12A1BE-D7FD-445F-A48B-786C46FA60D6}" type="pres">
      <dgm:prSet presAssocID="{C9AEBB65-9DC0-4D5E-95A2-800C3D6957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D9C1C-1F1F-40A0-B3FD-2902E32531CE}" type="pres">
      <dgm:prSet presAssocID="{260DC918-7C3A-4134-9AC6-A20185B17BCC}" presName="parentText" presStyleLbl="node1" presStyleIdx="0" presStyleCnt="2" custScaleY="81663" custLinFactY="-773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C1E62-A2E1-4B09-BFE8-05996BDC54A5}" type="pres">
      <dgm:prSet presAssocID="{727C9C6D-7438-462B-A30F-703264218CDB}" presName="spacer" presStyleCnt="0"/>
      <dgm:spPr/>
    </dgm:pt>
    <dgm:pt modelId="{96408533-D39B-4DD1-A9F9-9ADD129E1283}" type="pres">
      <dgm:prSet presAssocID="{A7B3488E-FD16-4307-8AC0-8D9447371797}" presName="parentText" presStyleLbl="node1" presStyleIdx="1" presStyleCnt="2" custScaleY="73855" custLinFactNeighborY="-215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31162-590F-4EDB-AD15-DC9D4732C5DC}" type="pres">
      <dgm:prSet presAssocID="{A7B3488E-FD16-4307-8AC0-8D94473717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9CB69E-3EBD-47E3-93E5-C49E65D2DC16}" srcId="{C9AEBB65-9DC0-4D5E-95A2-800C3D69576C}" destId="{A7B3488E-FD16-4307-8AC0-8D9447371797}" srcOrd="1" destOrd="0" parTransId="{0077A29F-E8E7-4EBD-AD4D-9BB466CF44D3}" sibTransId="{849F59FC-0D7E-44A8-B531-95628FD9924D}"/>
    <dgm:cxn modelId="{00874D1C-B7DE-41FB-9DCE-696C31C77E4B}" type="presOf" srcId="{A7B3488E-FD16-4307-8AC0-8D9447371797}" destId="{96408533-D39B-4DD1-A9F9-9ADD129E1283}" srcOrd="0" destOrd="0" presId="urn:microsoft.com/office/officeart/2005/8/layout/vList2"/>
    <dgm:cxn modelId="{32A73AFD-62DF-458A-B8B2-54D81A8C5000}" srcId="{C9AEBB65-9DC0-4D5E-95A2-800C3D69576C}" destId="{260DC918-7C3A-4134-9AC6-A20185B17BCC}" srcOrd="0" destOrd="0" parTransId="{5C9B7068-D749-43BA-B929-2C436C9DD622}" sibTransId="{727C9C6D-7438-462B-A30F-703264218CDB}"/>
    <dgm:cxn modelId="{6089F0B7-27CC-45C0-BBC0-F282E990436F}" type="presOf" srcId="{260DC918-7C3A-4134-9AC6-A20185B17BCC}" destId="{B98D9C1C-1F1F-40A0-B3FD-2902E32531CE}" srcOrd="0" destOrd="0" presId="urn:microsoft.com/office/officeart/2005/8/layout/vList2"/>
    <dgm:cxn modelId="{6D7E7F0C-90B8-48CC-B23A-FADFB4D0D971}" type="presOf" srcId="{72538D12-359A-4274-9828-6F354ECE993E}" destId="{CE131162-590F-4EDB-AD15-DC9D4732C5DC}" srcOrd="0" destOrd="0" presId="urn:microsoft.com/office/officeart/2005/8/layout/vList2"/>
    <dgm:cxn modelId="{7FCDD7B8-4F34-4A13-82C7-5B3F4A64C787}" type="presOf" srcId="{C9AEBB65-9DC0-4D5E-95A2-800C3D69576C}" destId="{AE12A1BE-D7FD-445F-A48B-786C46FA60D6}" srcOrd="0" destOrd="0" presId="urn:microsoft.com/office/officeart/2005/8/layout/vList2"/>
    <dgm:cxn modelId="{257AA02F-F25C-44C1-AAEF-C5BF034D0C5A}" srcId="{A7B3488E-FD16-4307-8AC0-8D9447371797}" destId="{72538D12-359A-4274-9828-6F354ECE993E}" srcOrd="0" destOrd="0" parTransId="{55EF706F-C5B6-4133-8C5D-DBD73AF9DFE6}" sibTransId="{F23A5BF8-7A6E-499E-A24B-B4F245CE4893}"/>
    <dgm:cxn modelId="{0A7ACCC0-3E06-4623-BBD3-B6AB769C1F33}" type="presParOf" srcId="{AE12A1BE-D7FD-445F-A48B-786C46FA60D6}" destId="{B98D9C1C-1F1F-40A0-B3FD-2902E32531CE}" srcOrd="0" destOrd="0" presId="urn:microsoft.com/office/officeart/2005/8/layout/vList2"/>
    <dgm:cxn modelId="{71FD306B-A045-4EF9-BDE3-418D9ADAA42D}" type="presParOf" srcId="{AE12A1BE-D7FD-445F-A48B-786C46FA60D6}" destId="{277C1E62-A2E1-4B09-BFE8-05996BDC54A5}" srcOrd="1" destOrd="0" presId="urn:microsoft.com/office/officeart/2005/8/layout/vList2"/>
    <dgm:cxn modelId="{4BB03ECF-CAE1-4752-9CA0-EF1114166AE9}" type="presParOf" srcId="{AE12A1BE-D7FD-445F-A48B-786C46FA60D6}" destId="{96408533-D39B-4DD1-A9F9-9ADD129E1283}" srcOrd="2" destOrd="0" presId="urn:microsoft.com/office/officeart/2005/8/layout/vList2"/>
    <dgm:cxn modelId="{9EEA3CDC-F534-43B2-BE69-D81881775A51}" type="presParOf" srcId="{AE12A1BE-D7FD-445F-A48B-786C46FA60D6}" destId="{CE131162-590F-4EDB-AD15-DC9D4732C5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54FBA-26A0-4118-9C86-2F0E797D845A}">
      <dsp:nvSpPr>
        <dsp:cNvPr id="0" name=""/>
        <dsp:cNvSpPr/>
      </dsp:nvSpPr>
      <dsp:spPr>
        <a:xfrm>
          <a:off x="-16500" y="294411"/>
          <a:ext cx="7091098" cy="64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-16500" y="294411"/>
        <a:ext cx="7091098" cy="644645"/>
      </dsp:txXfrm>
    </dsp:sp>
    <dsp:sp modelId="{6FFA7A78-2AA4-4281-B8CC-7632D919E96D}">
      <dsp:nvSpPr>
        <dsp:cNvPr id="0" name=""/>
        <dsp:cNvSpPr/>
      </dsp:nvSpPr>
      <dsp:spPr>
        <a:xfrm>
          <a:off x="-16500" y="936391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DF293-144C-43DC-9DD8-285168A7E68A}">
      <dsp:nvSpPr>
        <dsp:cNvPr id="0" name=""/>
        <dsp:cNvSpPr/>
      </dsp:nvSpPr>
      <dsp:spPr>
        <a:xfrm>
          <a:off x="980192" y="93905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8BDD-F27E-4E94-8A73-8E042A0C3233}">
      <dsp:nvSpPr>
        <dsp:cNvPr id="0" name=""/>
        <dsp:cNvSpPr/>
      </dsp:nvSpPr>
      <dsp:spPr>
        <a:xfrm>
          <a:off x="1977673" y="93905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C35C8-58D7-4AA8-932E-18143BC9C03C}">
      <dsp:nvSpPr>
        <dsp:cNvPr id="0" name=""/>
        <dsp:cNvSpPr/>
      </dsp:nvSpPr>
      <dsp:spPr>
        <a:xfrm>
          <a:off x="2974367" y="93905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4F9C9-21DB-4986-81ED-8CFE6D0DF692}">
      <dsp:nvSpPr>
        <dsp:cNvPr id="0" name=""/>
        <dsp:cNvSpPr/>
      </dsp:nvSpPr>
      <dsp:spPr>
        <a:xfrm>
          <a:off x="3971848" y="93905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020B9-9F3D-4AB1-8001-AEB4BEB47364}">
      <dsp:nvSpPr>
        <dsp:cNvPr id="0" name=""/>
        <dsp:cNvSpPr/>
      </dsp:nvSpPr>
      <dsp:spPr>
        <a:xfrm>
          <a:off x="4968541" y="93905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4B03C-993D-4732-8227-CED48C51BD2F}">
      <dsp:nvSpPr>
        <dsp:cNvPr id="0" name=""/>
        <dsp:cNvSpPr/>
      </dsp:nvSpPr>
      <dsp:spPr>
        <a:xfrm>
          <a:off x="5966022" y="93905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C44A6-4D9B-45E5-8393-56C21CC87342}">
      <dsp:nvSpPr>
        <dsp:cNvPr id="0" name=""/>
        <dsp:cNvSpPr/>
      </dsp:nvSpPr>
      <dsp:spPr>
        <a:xfrm>
          <a:off x="1647830" y="1218955"/>
          <a:ext cx="3854621" cy="7533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ДОБРОВОЛЧЕСКИ ПРОЕКТИ</a:t>
          </a:r>
        </a:p>
      </dsp:txBody>
      <dsp:txXfrm>
        <a:off x="1647830" y="1218955"/>
        <a:ext cx="3854621" cy="753368"/>
      </dsp:txXfrm>
    </dsp:sp>
    <dsp:sp modelId="{8D65C079-5699-43A0-8778-C2DF9B3CCE42}">
      <dsp:nvSpPr>
        <dsp:cNvPr id="0" name=""/>
        <dsp:cNvSpPr/>
      </dsp:nvSpPr>
      <dsp:spPr>
        <a:xfrm>
          <a:off x="-16500" y="2339611"/>
          <a:ext cx="7091098" cy="12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-16500" y="2339611"/>
        <a:ext cx="7091098" cy="120935"/>
      </dsp:txXfrm>
    </dsp:sp>
    <dsp:sp modelId="{787390CD-718C-4380-AF5C-00DBAC8F3944}">
      <dsp:nvSpPr>
        <dsp:cNvPr id="0" name=""/>
        <dsp:cNvSpPr/>
      </dsp:nvSpPr>
      <dsp:spPr>
        <a:xfrm>
          <a:off x="97527" y="2478523"/>
          <a:ext cx="2215038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A4B65-1B74-4179-B1E2-8C22A6A574BF}">
      <dsp:nvSpPr>
        <dsp:cNvPr id="0" name=""/>
        <dsp:cNvSpPr/>
      </dsp:nvSpPr>
      <dsp:spPr>
        <a:xfrm>
          <a:off x="1258053" y="246054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0ED4D-D73E-4D02-ADFD-363EB12ADAAD}">
      <dsp:nvSpPr>
        <dsp:cNvPr id="0" name=""/>
        <dsp:cNvSpPr/>
      </dsp:nvSpPr>
      <dsp:spPr>
        <a:xfrm>
          <a:off x="2255534" y="246054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C681B-7993-4A42-BA9D-48FE4069589C}">
      <dsp:nvSpPr>
        <dsp:cNvPr id="0" name=""/>
        <dsp:cNvSpPr/>
      </dsp:nvSpPr>
      <dsp:spPr>
        <a:xfrm>
          <a:off x="3252228" y="246054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CE9EE-0735-4DC5-9514-26CEE8C0D541}">
      <dsp:nvSpPr>
        <dsp:cNvPr id="0" name=""/>
        <dsp:cNvSpPr/>
      </dsp:nvSpPr>
      <dsp:spPr>
        <a:xfrm>
          <a:off x="4249709" y="246054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B9C60-17B5-4056-8623-361240F836E8}">
      <dsp:nvSpPr>
        <dsp:cNvPr id="0" name=""/>
        <dsp:cNvSpPr/>
      </dsp:nvSpPr>
      <dsp:spPr>
        <a:xfrm>
          <a:off x="5246402" y="246054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23C53-1268-40FA-AFAA-7E7CA41D71F9}">
      <dsp:nvSpPr>
        <dsp:cNvPr id="0" name=""/>
        <dsp:cNvSpPr/>
      </dsp:nvSpPr>
      <dsp:spPr>
        <a:xfrm>
          <a:off x="6243883" y="2460546"/>
          <a:ext cx="1659317" cy="131316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B0184-4EDD-41E0-AF58-0023356EFB9A}">
      <dsp:nvSpPr>
        <dsp:cNvPr id="0" name=""/>
        <dsp:cNvSpPr/>
      </dsp:nvSpPr>
      <dsp:spPr>
        <a:xfrm>
          <a:off x="2105021" y="2590555"/>
          <a:ext cx="3495959" cy="105314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ПРОЕКТИ ЗА СОЛИДАРНОСТ </a:t>
          </a:r>
          <a:endParaRPr lang="en-US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05021" y="2590555"/>
        <a:ext cx="3495959" cy="1053148"/>
      </dsp:txXfrm>
    </dsp:sp>
    <dsp:sp modelId="{7446F08A-1C1E-4C15-8C8A-5C6C83A7CBE5}">
      <dsp:nvSpPr>
        <dsp:cNvPr id="0" name=""/>
        <dsp:cNvSpPr/>
      </dsp:nvSpPr>
      <dsp:spPr>
        <a:xfrm>
          <a:off x="-16500" y="3861100"/>
          <a:ext cx="7091098" cy="6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-16500" y="3861100"/>
        <a:ext cx="7091098" cy="60570"/>
      </dsp:txXfrm>
    </dsp:sp>
    <dsp:sp modelId="{77571DEC-9789-4ECB-9DB6-3E926DE15AC7}">
      <dsp:nvSpPr>
        <dsp:cNvPr id="0" name=""/>
        <dsp:cNvSpPr/>
      </dsp:nvSpPr>
      <dsp:spPr>
        <a:xfrm>
          <a:off x="221627" y="3597821"/>
          <a:ext cx="945479" cy="1575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7260E-7B73-46A8-8846-52510CC2AE60}">
      <dsp:nvSpPr>
        <dsp:cNvPr id="0" name=""/>
        <dsp:cNvSpPr/>
      </dsp:nvSpPr>
      <dsp:spPr>
        <a:xfrm>
          <a:off x="1193678" y="3588296"/>
          <a:ext cx="945479" cy="1575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774D9-A388-4830-9D0F-81E14D68FA0D}">
      <dsp:nvSpPr>
        <dsp:cNvPr id="0" name=""/>
        <dsp:cNvSpPr/>
      </dsp:nvSpPr>
      <dsp:spPr>
        <a:xfrm>
          <a:off x="2165739" y="3654972"/>
          <a:ext cx="945479" cy="1575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4A9A9-44F7-46DD-A47F-56B919B71A9B}">
      <dsp:nvSpPr>
        <dsp:cNvPr id="0" name=""/>
        <dsp:cNvSpPr/>
      </dsp:nvSpPr>
      <dsp:spPr>
        <a:xfrm>
          <a:off x="3309243" y="3635920"/>
          <a:ext cx="945479" cy="1575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A3AEB-47DF-4282-93E3-BED06D2272E7}">
      <dsp:nvSpPr>
        <dsp:cNvPr id="0" name=""/>
        <dsp:cNvSpPr/>
      </dsp:nvSpPr>
      <dsp:spPr>
        <a:xfrm>
          <a:off x="4157474" y="3652917"/>
          <a:ext cx="945479" cy="1575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53EC0-F087-41FB-AF87-B04CEE942036}">
      <dsp:nvSpPr>
        <dsp:cNvPr id="0" name=""/>
        <dsp:cNvSpPr/>
      </dsp:nvSpPr>
      <dsp:spPr>
        <a:xfrm>
          <a:off x="5196209" y="3626396"/>
          <a:ext cx="945479" cy="1575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610F8-27EA-45A3-8410-2DEEEC5F62F8}">
      <dsp:nvSpPr>
        <dsp:cNvPr id="0" name=""/>
        <dsp:cNvSpPr/>
      </dsp:nvSpPr>
      <dsp:spPr>
        <a:xfrm>
          <a:off x="6149218" y="3683546"/>
          <a:ext cx="945479" cy="15757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D9C1C-1F1F-40A0-B3FD-2902E32531CE}">
      <dsp:nvSpPr>
        <dsp:cNvPr id="0" name=""/>
        <dsp:cNvSpPr/>
      </dsp:nvSpPr>
      <dsp:spPr>
        <a:xfrm>
          <a:off x="0" y="0"/>
          <a:ext cx="8528702" cy="1643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Доброволческите проекти:</a:t>
          </a:r>
          <a:endParaRPr lang="bg-BG" sz="2400" b="1" kern="1200" dirty="0" smtClean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- Млади хора на възраст между 18 и 30 години</a:t>
          </a:r>
          <a:r>
            <a:rPr lang="en-US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 </a:t>
          </a:r>
          <a:endParaRPr lang="bg-BG" sz="2400" b="1" kern="1200" dirty="0" smtClean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/чрез </a:t>
          </a:r>
          <a:r>
            <a:rPr lang="ru-RU" sz="21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организации, институции, публични или частни органи/</a:t>
          </a:r>
          <a:endParaRPr lang="en-US" sz="2100" b="1" kern="1200" dirty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</dsp:txBody>
      <dsp:txXfrm>
        <a:off x="80223" y="80223"/>
        <a:ext cx="8368256" cy="1482940"/>
      </dsp:txXfrm>
    </dsp:sp>
    <dsp:sp modelId="{96408533-D39B-4DD1-A9F9-9ADD129E1283}">
      <dsp:nvSpPr>
        <dsp:cNvPr id="0" name=""/>
        <dsp:cNvSpPr/>
      </dsp:nvSpPr>
      <dsp:spPr>
        <a:xfrm>
          <a:off x="0" y="1984098"/>
          <a:ext cx="8528702" cy="1486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b="1" kern="1200" dirty="0" smtClean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Проекти за солидарност: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154194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- Групи млади хора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solidFill>
              <a:srgbClr val="154194"/>
            </a:solidFill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</a:endParaRPr>
        </a:p>
      </dsp:txBody>
      <dsp:txXfrm>
        <a:off x="72553" y="2056651"/>
        <a:ext cx="8383596" cy="1341152"/>
      </dsp:txXfrm>
    </dsp:sp>
    <dsp:sp modelId="{CE131162-590F-4EDB-AD15-DC9D4732C5DC}">
      <dsp:nvSpPr>
        <dsp:cNvPr id="0" name=""/>
        <dsp:cNvSpPr/>
      </dsp:nvSpPr>
      <dsp:spPr>
        <a:xfrm>
          <a:off x="0" y="3699165"/>
          <a:ext cx="852870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786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5000" kern="1200" dirty="0"/>
        </a:p>
      </dsp:txBody>
      <dsp:txXfrm>
        <a:off x="0" y="3699165"/>
        <a:ext cx="8528702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309BB-F947-42ED-B7A3-DFBBC5A7D8DC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5564D-0182-42DC-847D-C1C2A06E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8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0837" y="1915222"/>
            <a:ext cx="6080017" cy="502929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46236" y="7554119"/>
            <a:ext cx="2514601" cy="16280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564D-0182-42DC-847D-C1C2A06E4E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1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1975" y="385763"/>
            <a:ext cx="5597525" cy="419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6" y="4734719"/>
            <a:ext cx="6324601" cy="3733800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1200"/>
              </a:spcAft>
            </a:pPr>
            <a:endParaRPr lang="bg-BG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72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7" y="467519"/>
            <a:ext cx="6339732" cy="4049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34719"/>
            <a:ext cx="6363958" cy="3124200"/>
          </a:xfrm>
        </p:spPr>
        <p:txBody>
          <a:bodyPr/>
          <a:lstStyle/>
          <a:p>
            <a:pPr marL="171450" lvl="0" indent="-171450" algn="just">
              <a:buFontTx/>
              <a:buChar char="-"/>
            </a:pPr>
            <a:endParaRPr lang="bg-BG" sz="1400" baseline="0" dirty="0" smtClean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395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768" y="543719"/>
            <a:ext cx="5438140" cy="392350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315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7" y="744538"/>
            <a:ext cx="5943600" cy="437118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037" y="5268119"/>
            <a:ext cx="6019800" cy="3352800"/>
          </a:xfrm>
        </p:spPr>
        <p:txBody>
          <a:bodyPr/>
          <a:lstStyle/>
          <a:p>
            <a:pPr algn="just"/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9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315913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29919"/>
            <a:ext cx="6096000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44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637" y="744538"/>
            <a:ext cx="6172200" cy="437118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637" y="5496719"/>
            <a:ext cx="6324600" cy="2305565"/>
          </a:xfrm>
        </p:spPr>
        <p:txBody>
          <a:bodyPr/>
          <a:lstStyle/>
          <a:p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7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6032500" cy="4524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3237" y="5420519"/>
            <a:ext cx="5791200" cy="1924566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4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836" y="744538"/>
            <a:ext cx="6131734" cy="459978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7836" y="5496719"/>
            <a:ext cx="6131734" cy="2209800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08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637" y="744538"/>
            <a:ext cx="6172200" cy="452358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4637" y="5725319"/>
            <a:ext cx="6172200" cy="2057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459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836" y="744538"/>
            <a:ext cx="6089001" cy="520938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5637" y="6563519"/>
            <a:ext cx="5438140" cy="13911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20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8" y="247650"/>
            <a:ext cx="6448390" cy="39536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8" y="4353719"/>
            <a:ext cx="6448390" cy="4495799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4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564D-0182-42DC-847D-C1C2A06E4E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7" y="247650"/>
            <a:ext cx="6448390" cy="37250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506119"/>
            <a:ext cx="6448390" cy="3505199"/>
          </a:xfrm>
        </p:spPr>
        <p:txBody>
          <a:bodyPr/>
          <a:lstStyle/>
          <a:p>
            <a:pPr algn="just"/>
            <a:endParaRPr lang="ru-RU" sz="14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564D-0182-42DC-847D-C1C2A06E4E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4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66" y="247650"/>
            <a:ext cx="6419661" cy="42584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34719"/>
            <a:ext cx="6448390" cy="2971800"/>
          </a:xfrm>
        </p:spPr>
        <p:txBody>
          <a:bodyPr/>
          <a:lstStyle/>
          <a:p>
            <a:pPr algn="just"/>
            <a:endParaRPr lang="bg-BG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564D-0182-42DC-847D-C1C2A06E4E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6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7" y="247650"/>
            <a:ext cx="6419698" cy="42584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963319"/>
            <a:ext cx="6448390" cy="3200400"/>
          </a:xfrm>
        </p:spPr>
        <p:txBody>
          <a:bodyPr/>
          <a:lstStyle/>
          <a:p>
            <a:pPr algn="l"/>
            <a:endParaRPr lang="bg-BG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564D-0182-42DC-847D-C1C2A06E4E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5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66" y="247650"/>
            <a:ext cx="6419661" cy="425846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34719"/>
            <a:ext cx="6448390" cy="3355182"/>
          </a:xfrm>
        </p:spPr>
        <p:txBody>
          <a:bodyPr/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bg-BG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8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7" y="247650"/>
            <a:ext cx="6318120" cy="473960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5420519"/>
            <a:ext cx="6448390" cy="1907382"/>
          </a:xfrm>
        </p:spPr>
        <p:txBody>
          <a:bodyPr/>
          <a:lstStyle/>
          <a:p>
            <a:pPr algn="just"/>
            <a:endParaRPr lang="bg-BG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2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820" y="333092"/>
            <a:ext cx="6448390" cy="409067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1820" y="4658519"/>
            <a:ext cx="6448390" cy="4114800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bg-BG" sz="140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564D-0182-42DC-847D-C1C2A06E4E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437" y="238919"/>
            <a:ext cx="6343742" cy="4049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2237" y="4734719"/>
            <a:ext cx="6524379" cy="2971800"/>
          </a:xfrm>
        </p:spPr>
        <p:txBody>
          <a:bodyPr/>
          <a:lstStyle/>
          <a:p>
            <a:pPr algn="just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bg-BG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564D-0182-42DC-847D-C1C2A06E4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9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3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06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679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329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91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29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95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39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896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D1A46-CD9F-442E-80EF-D7E2E2FBF76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15.07.2022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1FD47-E542-4FF4-8CEB-3893CAF3EEF1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9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youth/discovereu_en" TargetMode="External"/><Relationship Id="rId13" Type="http://schemas.openxmlformats.org/officeDocument/2006/relationships/image" Target="../media/image4.jpeg"/><Relationship Id="rId3" Type="http://schemas.openxmlformats.org/officeDocument/2006/relationships/image" Target="../media/image5.jpg"/><Relationship Id="rId7" Type="http://schemas.openxmlformats.org/officeDocument/2006/relationships/hyperlink" Target="https://europa.eu/youth/home_bg" TargetMode="Externa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epale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schooleducationgateway.eu/" TargetMode="External"/><Relationship Id="rId10" Type="http://schemas.openxmlformats.org/officeDocument/2006/relationships/hyperlink" Target="https://www.eacea.ec.europa.eu/index_en" TargetMode="External"/><Relationship Id="rId4" Type="http://schemas.openxmlformats.org/officeDocument/2006/relationships/hyperlink" Target="https://www.etwinning.net/" TargetMode="External"/><Relationship Id="rId9" Type="http://schemas.openxmlformats.org/officeDocument/2006/relationships/hyperlink" Target="https://erasmusapp.e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33" y="2438400"/>
            <a:ext cx="9142858" cy="2510700"/>
          </a:xfrm>
        </p:spPr>
        <p:txBody>
          <a:bodyPr>
            <a:noAutofit/>
          </a:bodyPr>
          <a:lstStyle/>
          <a:p>
            <a:pPr lvl="0"/>
            <a:r>
              <a:rPr lang="ru-RU" sz="6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 </a:t>
            </a:r>
            <a:r>
              <a:rPr lang="bg-BG" sz="6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„Еразъм+</a:t>
            </a:r>
            <a:r>
              <a:rPr lang="en-US" sz="6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lvl="0"/>
            <a:endPara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4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2021 - 2027</a:t>
            </a:r>
            <a:endParaRPr lang="bg-BG" sz="4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bg-BG" sz="1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74" y="-381000"/>
            <a:ext cx="5141585" cy="207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554"/>
            <a:ext cx="303806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46521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spcAft>
                <a:spcPts val="1200"/>
              </a:spcAft>
            </a:pPr>
            <a:r>
              <a:rPr lang="bg-BG" sz="2800" b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Предстоящи покани за кандидатстване:</a:t>
            </a:r>
            <a:endParaRPr lang="bg-BG" sz="28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endParaRPr lang="bg-BG" sz="8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 algn="l">
              <a:spcBef>
                <a:spcPts val="0"/>
              </a:spcBef>
            </a:pP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</a:t>
            </a:r>
            <a:r>
              <a:rPr lang="ru-RU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1, </a:t>
            </a: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краткосрочни проекти за мобилност - 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Училищно образование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 за възрастни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Младеж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4.10.2022 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 algn="l">
              <a:spcBef>
                <a:spcPts val="0"/>
              </a:spcBef>
            </a:pPr>
            <a:endParaRPr lang="en-US" sz="16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 algn="l">
              <a:spcBef>
                <a:spcPts val="0"/>
              </a:spcBef>
              <a:tabLst>
                <a:tab pos="539750" algn="l"/>
              </a:tabLst>
            </a:pP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</a:t>
            </a:r>
            <a:r>
              <a:rPr lang="ru-RU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1, 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800" b="1" i="1" dirty="0" err="1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DiscoverEU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.10.2022 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69875" indent="-269875" algn="l">
              <a:spcBef>
                <a:spcPts val="0"/>
              </a:spcBef>
            </a:pPr>
            <a:endParaRPr lang="ru-RU" sz="16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 algn="l">
              <a:spcBef>
                <a:spcPts val="0"/>
              </a:spcBef>
              <a:tabLst>
                <a:tab pos="539750" algn="l"/>
              </a:tabLst>
            </a:pP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дейност </a:t>
            </a:r>
            <a:r>
              <a:rPr lang="ru-RU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Еразъм Акредитация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Училищно образование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Професионално образование и обучение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 за възрастни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„Младеж“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19.10.2022 г.</a:t>
            </a:r>
          </a:p>
          <a:p>
            <a:pPr marL="269875" indent="-269875" algn="l">
              <a:spcBef>
                <a:spcPts val="0"/>
              </a:spcBef>
              <a:tabLst>
                <a:tab pos="539750" algn="l"/>
              </a:tabLst>
            </a:pPr>
            <a:endParaRPr lang="en-US" sz="20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0" indent="-269875" algn="l">
              <a:spcBef>
                <a:spcPts val="0"/>
              </a:spcBef>
              <a:tabLst>
                <a:tab pos="539750" algn="l"/>
              </a:tabLst>
            </a:pPr>
            <a:r>
              <a:rPr lang="ru-RU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дейност 2, 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Партньорства за сътрудничество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сектор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Младеж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4.10.2022 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8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0" indent="-269875" algn="l">
              <a:spcBef>
                <a:spcPts val="0"/>
              </a:spcBef>
            </a:pPr>
            <a:endParaRPr lang="bg-BG" sz="16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0" indent="-269875" algn="l">
              <a:spcBef>
                <a:spcPts val="0"/>
              </a:spcBef>
            </a:pP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</a:t>
            </a:r>
            <a:r>
              <a:rPr lang="ru-RU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 2, 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Малки партньорски проекти</a:t>
            </a:r>
            <a:r>
              <a:rPr lang="en-US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4.10.2022 </a:t>
            </a:r>
            <a:r>
              <a:rPr lang="bg-BG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bg-BG" sz="18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g-BG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20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/>
            <a:endParaRPr lang="en-US" sz="20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166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839200" cy="48426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endParaRPr lang="en-US" sz="200" b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bg-BG" sz="2200" b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Полезни </a:t>
            </a:r>
            <a:r>
              <a:rPr lang="bg-BG" sz="22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връзки:</a:t>
            </a:r>
          </a:p>
          <a:p>
            <a:pPr lvl="0" algn="l">
              <a:spcBef>
                <a:spcPts val="0"/>
              </a:spcBef>
            </a:pPr>
            <a:r>
              <a:rPr lang="en-US" sz="9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9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eTwinning:</a:t>
            </a:r>
            <a:br>
              <a:rPr lang="en-US" sz="16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https://www.etwinning.net/</a:t>
            </a:r>
            <a:endParaRPr lang="bg-BG" sz="14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11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1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Education Gateway:</a:t>
            </a:r>
            <a:br>
              <a:rPr lang="en-US" sz="16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</a:t>
            </a:r>
            <a:r>
              <a:rPr lang="en-US" sz="1400" b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www.schooleducationgateway.eu</a:t>
            </a:r>
            <a:endParaRPr lang="bg-BG" sz="1400" b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endParaRPr lang="bg-BG" sz="11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EPALE:</a:t>
            </a:r>
            <a: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https://ec.europa.eu/epale</a:t>
            </a:r>
            <a:r>
              <a:rPr lang="en-US" sz="14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/</a:t>
            </a:r>
            <a:endParaRPr lang="en-US" sz="14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endParaRPr lang="bg-BG" sz="11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Youth Portal:</a:t>
            </a:r>
          </a:p>
          <a:p>
            <a:pPr lvl="0" algn="l">
              <a:spcBef>
                <a:spcPts val="0"/>
              </a:spcBef>
            </a:pPr>
            <a:r>
              <a:rPr lang="en-GB" sz="14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</a:t>
            </a:r>
            <a:r>
              <a:rPr lang="en-GB" sz="14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europa.eu/youth/home_bg</a:t>
            </a:r>
            <a:endParaRPr lang="en-GB" sz="14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endParaRPr lang="en-US" sz="10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1600" b="1" i="1" dirty="0" err="1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DiscoverEU</a:t>
            </a:r>
            <a:r>
              <a:rPr lang="en-US" sz="16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6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sz="14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https://</a:t>
            </a:r>
            <a:r>
              <a:rPr lang="en-GB" sz="14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europa.eu/youth/discovereu_en</a:t>
            </a:r>
            <a:endParaRPr lang="en-GB" sz="14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GB" sz="11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16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Erasmus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Mobile App</a:t>
            </a:r>
            <a:r>
              <a:rPr lang="bg-BG" sz="16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0" algn="l">
              <a:spcBef>
                <a:spcPts val="0"/>
              </a:spcBef>
            </a:pPr>
            <a:r>
              <a:rPr lang="en-GB" sz="14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https://erasmusapp.eu/</a:t>
            </a:r>
            <a:endParaRPr lang="bg-BG" sz="14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endParaRPr lang="en-GB" sz="11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en-US" sz="14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</a:t>
            </a:r>
            <a:r>
              <a:rPr lang="en-US" sz="14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and Culture Executive </a:t>
            </a:r>
            <a:r>
              <a:rPr lang="en-US" sz="14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</a:t>
            </a:r>
          </a:p>
          <a:p>
            <a:pPr lvl="0" algn="l">
              <a:spcBef>
                <a:spcPts val="0"/>
              </a:spcBef>
            </a:pPr>
            <a:r>
              <a:rPr lang="en-GB" sz="14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https://</a:t>
            </a:r>
            <a:r>
              <a:rPr lang="en-GB" sz="14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www.eacea.ec.europa.eu/index_en</a:t>
            </a:r>
            <a:endParaRPr lang="en-GB" sz="1400" b="1" i="1" dirty="0" smtClean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endParaRPr lang="bg-BG" sz="14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99"/>
            <a:ext cx="21700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8834" y="1430968"/>
            <a:ext cx="1658256" cy="1658256"/>
          </a:xfrm>
          <a:prstGeom prst="rect">
            <a:avLst/>
          </a:prstGeom>
        </p:spPr>
      </p:pic>
      <p:grpSp>
        <p:nvGrpSpPr>
          <p:cNvPr id="4" name="docshapegroup485"/>
          <p:cNvGrpSpPr>
            <a:grpSpLocks/>
          </p:cNvGrpSpPr>
          <p:nvPr/>
        </p:nvGrpSpPr>
        <p:grpSpPr bwMode="auto">
          <a:xfrm>
            <a:off x="-7950" y="-209550"/>
            <a:ext cx="9144000" cy="6858000"/>
            <a:chOff x="0" y="0"/>
            <a:chExt cx="16838" cy="11881"/>
          </a:xfrm>
        </p:grpSpPr>
        <p:sp>
          <p:nvSpPr>
            <p:cNvPr id="5" name="docshape486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solidFill>
              <a:srgbClr val="15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docshape487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cshape488"/>
            <p:cNvSpPr>
              <a:spLocks/>
            </p:cNvSpPr>
            <p:nvPr/>
          </p:nvSpPr>
          <p:spPr bwMode="auto">
            <a:xfrm>
              <a:off x="0" y="2481"/>
              <a:ext cx="5692" cy="9400"/>
            </a:xfrm>
            <a:custGeom>
              <a:avLst/>
              <a:gdLst>
                <a:gd name="T0" fmla="*/ 4200 w 5692"/>
                <a:gd name="T1" fmla="+- 0 11369 2481"/>
                <a:gd name="T2" fmla="*/ 11369 h 9400"/>
                <a:gd name="T3" fmla="*/ 2382 w 5692"/>
                <a:gd name="T4" fmla="+- 0 11198 2481"/>
                <a:gd name="T5" fmla="*/ 11198 h 9400"/>
                <a:gd name="T6" fmla="*/ 2151 w 5692"/>
                <a:gd name="T7" fmla="+- 0 11352 2481"/>
                <a:gd name="T8" fmla="*/ 11352 h 9400"/>
                <a:gd name="T9" fmla="*/ 4403 w 5692"/>
                <a:gd name="T10" fmla="+- 0 10163 2481"/>
                <a:gd name="T11" fmla="*/ 10163 h 9400"/>
                <a:gd name="T12" fmla="*/ 2853 w 5692"/>
                <a:gd name="T13" fmla="+- 0 9919 2481"/>
                <a:gd name="T14" fmla="*/ 9919 h 9400"/>
                <a:gd name="T15" fmla="*/ 1978 w 5692"/>
                <a:gd name="T16" fmla="+- 0 9584 2481"/>
                <a:gd name="T17" fmla="*/ 9584 h 9400"/>
                <a:gd name="T18" fmla="*/ 2275 w 5692"/>
                <a:gd name="T19" fmla="+- 0 9914 2481"/>
                <a:gd name="T20" fmla="*/ 9914 h 9400"/>
                <a:gd name="T21" fmla="*/ 3160 w 5692"/>
                <a:gd name="T22" fmla="+- 0 10134 2481"/>
                <a:gd name="T23" fmla="*/ 10134 h 9400"/>
                <a:gd name="T24" fmla="*/ 4905 w 5692"/>
                <a:gd name="T25" fmla="+- 0 9012 2481"/>
                <a:gd name="T26" fmla="*/ 9012 h 9400"/>
                <a:gd name="T27" fmla="*/ 2859 w 5692"/>
                <a:gd name="T28" fmla="+- 0 8601 2481"/>
                <a:gd name="T29" fmla="*/ 8601 h 9400"/>
                <a:gd name="T30" fmla="*/ 2087 w 5692"/>
                <a:gd name="T31" fmla="+- 0 8183 2481"/>
                <a:gd name="T32" fmla="*/ 8183 h 9400"/>
                <a:gd name="T33" fmla="*/ 2097 w 5692"/>
                <a:gd name="T34" fmla="+- 0 8426 2481"/>
                <a:gd name="T35" fmla="*/ 8426 h 9400"/>
                <a:gd name="T36" fmla="*/ 2949 w 5692"/>
                <a:gd name="T37" fmla="+- 0 8778 2481"/>
                <a:gd name="T38" fmla="*/ 8778 h 9400"/>
                <a:gd name="T39" fmla="*/ 5097 w 5692"/>
                <a:gd name="T40" fmla="+- 0 8647 2481"/>
                <a:gd name="T41" fmla="*/ 8647 h 9400"/>
                <a:gd name="T42" fmla="*/ 3050 w 5692"/>
                <a:gd name="T43" fmla="+- 0 8244 2481"/>
                <a:gd name="T44" fmla="*/ 8244 h 9400"/>
                <a:gd name="T45" fmla="*/ 2196 w 5692"/>
                <a:gd name="T46" fmla="+- 0 7815 2481"/>
                <a:gd name="T47" fmla="*/ 7815 h 9400"/>
                <a:gd name="T48" fmla="*/ 2086 w 5692"/>
                <a:gd name="T49" fmla="+- 0 7960 2481"/>
                <a:gd name="T50" fmla="*/ 7960 h 9400"/>
                <a:gd name="T51" fmla="*/ 2943 w 5692"/>
                <a:gd name="T52" fmla="+- 0 8351 2481"/>
                <a:gd name="T53" fmla="*/ 8351 h 9400"/>
                <a:gd name="T54" fmla="*/ 5691 w 5692"/>
                <a:gd name="T55" fmla="+- 0 8367 2481"/>
                <a:gd name="T56" fmla="*/ 8367 h 9400"/>
                <a:gd name="T57" fmla="*/ 3009 w 5692"/>
                <a:gd name="T58" fmla="+- 0 7819 2481"/>
                <a:gd name="T59" fmla="*/ 7819 h 9400"/>
                <a:gd name="T60" fmla="*/ 2274 w 5692"/>
                <a:gd name="T61" fmla="+- 0 7384 2481"/>
                <a:gd name="T62" fmla="*/ 7384 h 9400"/>
                <a:gd name="T63" fmla="*/ 1102 w 5692"/>
                <a:gd name="T64" fmla="+- 0 6438 2481"/>
                <a:gd name="T65" fmla="*/ 6438 h 9400"/>
                <a:gd name="T66" fmla="*/ 2527 w 5692"/>
                <a:gd name="T67" fmla="+- 0 7750 2481"/>
                <a:gd name="T68" fmla="*/ 7750 h 9400"/>
                <a:gd name="T69" fmla="*/ 3441 w 5692"/>
                <a:gd name="T70" fmla="+- 0 8046 2481"/>
                <a:gd name="T71" fmla="*/ 8046 h 9400"/>
                <a:gd name="T72" fmla="*/ 3660 w 5692"/>
                <a:gd name="T73" fmla="+- 0 7572 2481"/>
                <a:gd name="T74" fmla="*/ 7572 h 9400"/>
                <a:gd name="T75" fmla="*/ 2571 w 5692"/>
                <a:gd name="T76" fmla="+- 0 7159 2481"/>
                <a:gd name="T77" fmla="*/ 7159 h 9400"/>
                <a:gd name="T78" fmla="*/ 1973 w 5692"/>
                <a:gd name="T79" fmla="+- 0 6611 2481"/>
                <a:gd name="T80" fmla="*/ 6611 h 9400"/>
                <a:gd name="T81" fmla="*/ 2375 w 5692"/>
                <a:gd name="T82" fmla="+- 0 7228 2481"/>
                <a:gd name="T83" fmla="*/ 7228 h 9400"/>
                <a:gd name="T84" fmla="*/ 3304 w 5692"/>
                <a:gd name="T85" fmla="+- 0 7588 2481"/>
                <a:gd name="T86" fmla="*/ 7588 h 9400"/>
                <a:gd name="T87" fmla="*/ 4135 w 5692"/>
                <a:gd name="T88" fmla="+- 0 10964 2481"/>
                <a:gd name="T89" fmla="*/ 10964 h 9400"/>
                <a:gd name="T90" fmla="*/ 2932 w 5692"/>
                <a:gd name="T91" fmla="+- 0 10829 2481"/>
                <a:gd name="T92" fmla="*/ 10829 h 9400"/>
                <a:gd name="T93" fmla="*/ 197 w 5692"/>
                <a:gd name="T94" fmla="+- 0 10109 2481"/>
                <a:gd name="T95" fmla="*/ 10109 h 9400"/>
                <a:gd name="T96" fmla="*/ 2434 w 5692"/>
                <a:gd name="T97" fmla="+- 0 10908 2481"/>
                <a:gd name="T98" fmla="*/ 10908 h 9400"/>
                <a:gd name="T99" fmla="*/ 5692 w 5692"/>
                <a:gd name="T100" fmla="+- 0 11174 2481"/>
                <a:gd name="T101" fmla="*/ 11174 h 9400"/>
                <a:gd name="T102" fmla="*/ 3026 w 5692"/>
                <a:gd name="T103" fmla="+- 0 10402 2481"/>
                <a:gd name="T104" fmla="*/ 10402 h 9400"/>
                <a:gd name="T105" fmla="*/ 1332 w 5692"/>
                <a:gd name="T106" fmla="+- 0 9841 2481"/>
                <a:gd name="T107" fmla="*/ 9841 h 9400"/>
                <a:gd name="T108" fmla="*/ 2381 w 5692"/>
                <a:gd name="T109" fmla="+- 0 10419 2481"/>
                <a:gd name="T110" fmla="*/ 10419 h 9400"/>
                <a:gd name="T111" fmla="*/ 3336 w 5692"/>
                <a:gd name="T112" fmla="+- 0 10584 2481"/>
                <a:gd name="T113" fmla="*/ 10584 h 9400"/>
                <a:gd name="T114" fmla="*/ 3508 w 5692"/>
                <a:gd name="T115" fmla="+- 0 9636 2481"/>
                <a:gd name="T116" fmla="*/ 9636 h 9400"/>
                <a:gd name="T117" fmla="*/ 2424 w 5692"/>
                <a:gd name="T118" fmla="+- 0 9315 2481"/>
                <a:gd name="T119" fmla="*/ 9315 h 9400"/>
                <a:gd name="T120" fmla="*/ 813 w 5692"/>
                <a:gd name="T121" fmla="+- 0 8638 2481"/>
                <a:gd name="T122" fmla="*/ 8638 h 9400"/>
                <a:gd name="T123" fmla="*/ 2679 w 5692"/>
                <a:gd name="T124" fmla="+- 0 9596 2481"/>
                <a:gd name="T125" fmla="*/ 9596 h 9400"/>
                <a:gd name="T126" fmla="*/ 3708 w 5692"/>
                <a:gd name="T127" fmla="+- 0 9800 2481"/>
                <a:gd name="T128" fmla="*/ 9800 h 9400"/>
                <a:gd name="T129" fmla="*/ 3290 w 5692"/>
                <a:gd name="T130" fmla="+- 0 9163 2481"/>
                <a:gd name="T131" fmla="*/ 9163 h 9400"/>
                <a:gd name="T132" fmla="*/ 2315 w 5692"/>
                <a:gd name="T133" fmla="+- 0 8819 2481"/>
                <a:gd name="T134" fmla="*/ 8819 h 9400"/>
                <a:gd name="T135" fmla="*/ 0 w 5692"/>
                <a:gd name="T136" fmla="+- 0 7452 2481"/>
                <a:gd name="T137" fmla="*/ 7452 h 9400"/>
                <a:gd name="T138" fmla="*/ 2630 w 5692"/>
                <a:gd name="T139" fmla="+- 0 9148 2481"/>
                <a:gd name="T140" fmla="*/ 9148 h 9400"/>
                <a:gd name="T141" fmla="*/ 3898 w 5692"/>
                <a:gd name="T142" fmla="+- 0 9383 2481"/>
                <a:gd name="T143" fmla="*/ 9383 h 9400"/>
                <a:gd name="T144" fmla="*/ 3510 w 5692"/>
                <a:gd name="T145" fmla="+- 0 7125 2481"/>
                <a:gd name="T146" fmla="*/ 7125 h 9400"/>
                <a:gd name="T147" fmla="*/ 2449 w 5692"/>
                <a:gd name="T148" fmla="+- 0 6629 2481"/>
                <a:gd name="T149" fmla="*/ 6629 h 9400"/>
                <a:gd name="T150" fmla="*/ 1872 w 5692"/>
                <a:gd name="T151" fmla="+- 0 5967 2481"/>
                <a:gd name="T152" fmla="*/ 5967 h 9400"/>
                <a:gd name="T153" fmla="*/ 2377 w 5692"/>
                <a:gd name="T154" fmla="+- 0 6779 2481"/>
                <a:gd name="T155" fmla="*/ 6779 h 9400"/>
                <a:gd name="T156" fmla="*/ 3288 w 5692"/>
                <a:gd name="T157" fmla="+- 0 7163 2481"/>
                <a:gd name="T158" fmla="*/ 7163 h 9400"/>
                <a:gd name="T159" fmla="*/ 5061 w 5692"/>
                <a:gd name="T160" fmla="+- 0 7051 2481"/>
                <a:gd name="T161" fmla="*/ 7051 h 9400"/>
                <a:gd name="T162" fmla="*/ 2849 w 5692"/>
                <a:gd name="T163" fmla="+- 0 6464 2481"/>
                <a:gd name="T164" fmla="*/ 6464 h 9400"/>
                <a:gd name="T165" fmla="*/ 2191 w 5692"/>
                <a:gd name="T166" fmla="+- 0 5941 2481"/>
                <a:gd name="T167" fmla="*/ 5941 h 9400"/>
                <a:gd name="T168" fmla="*/ 2028 w 5692"/>
                <a:gd name="T169" fmla="+- 0 6009 2481"/>
                <a:gd name="T170" fmla="*/ 6009 h 9400"/>
                <a:gd name="T171" fmla="*/ 2721 w 5692"/>
                <a:gd name="T172" fmla="+- 0 6574 2481"/>
                <a:gd name="T173" fmla="*/ 6574 h 9400"/>
                <a:gd name="T174" fmla="*/ 4593 w 5692"/>
                <a:gd name="T175" fmla="+- 0 7051 2481"/>
                <a:gd name="T176" fmla="*/ 7051 h 94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</a:cxnLst>
              <a:rect l="0" t="0" r="r" b="b"/>
              <a:pathLst>
                <a:path w="5692" h="9400">
                  <a:moveTo>
                    <a:pt x="5691" y="9312"/>
                  </a:moveTo>
                  <a:lnTo>
                    <a:pt x="3808" y="9236"/>
                  </a:lnTo>
                  <a:lnTo>
                    <a:pt x="2793" y="9196"/>
                  </a:lnTo>
                  <a:lnTo>
                    <a:pt x="2301" y="9179"/>
                  </a:lnTo>
                  <a:lnTo>
                    <a:pt x="1983" y="9171"/>
                  </a:lnTo>
                  <a:lnTo>
                    <a:pt x="1478" y="9156"/>
                  </a:lnTo>
                  <a:lnTo>
                    <a:pt x="818" y="9134"/>
                  </a:lnTo>
                  <a:lnTo>
                    <a:pt x="0" y="9104"/>
                  </a:lnTo>
                  <a:lnTo>
                    <a:pt x="0" y="9400"/>
                  </a:lnTo>
                  <a:lnTo>
                    <a:pt x="5691" y="9400"/>
                  </a:lnTo>
                  <a:lnTo>
                    <a:pt x="5691" y="9312"/>
                  </a:lnTo>
                  <a:close/>
                  <a:moveTo>
                    <a:pt x="5691" y="8990"/>
                  </a:moveTo>
                  <a:lnTo>
                    <a:pt x="4200" y="8888"/>
                  </a:lnTo>
                  <a:lnTo>
                    <a:pt x="3983" y="8874"/>
                  </a:lnTo>
                  <a:lnTo>
                    <a:pt x="3874" y="8868"/>
                  </a:lnTo>
                  <a:lnTo>
                    <a:pt x="3766" y="8861"/>
                  </a:lnTo>
                  <a:lnTo>
                    <a:pt x="3590" y="8847"/>
                  </a:lnTo>
                  <a:lnTo>
                    <a:pt x="3441" y="8834"/>
                  </a:lnTo>
                  <a:lnTo>
                    <a:pt x="3273" y="8818"/>
                  </a:lnTo>
                  <a:lnTo>
                    <a:pt x="3089" y="8800"/>
                  </a:lnTo>
                  <a:lnTo>
                    <a:pt x="2894" y="8779"/>
                  </a:lnTo>
                  <a:lnTo>
                    <a:pt x="2793" y="8768"/>
                  </a:lnTo>
                  <a:lnTo>
                    <a:pt x="2691" y="8756"/>
                  </a:lnTo>
                  <a:lnTo>
                    <a:pt x="2588" y="8744"/>
                  </a:lnTo>
                  <a:lnTo>
                    <a:pt x="2485" y="8731"/>
                  </a:lnTo>
                  <a:lnTo>
                    <a:pt x="2382" y="8717"/>
                  </a:lnTo>
                  <a:lnTo>
                    <a:pt x="2280" y="8703"/>
                  </a:lnTo>
                  <a:lnTo>
                    <a:pt x="2179" y="8689"/>
                  </a:lnTo>
                  <a:lnTo>
                    <a:pt x="2080" y="8673"/>
                  </a:lnTo>
                  <a:lnTo>
                    <a:pt x="1983" y="8658"/>
                  </a:lnTo>
                  <a:lnTo>
                    <a:pt x="1243" y="8534"/>
                  </a:lnTo>
                  <a:lnTo>
                    <a:pt x="610" y="8427"/>
                  </a:lnTo>
                  <a:lnTo>
                    <a:pt x="0" y="8323"/>
                  </a:lnTo>
                  <a:lnTo>
                    <a:pt x="0" y="8625"/>
                  </a:lnTo>
                  <a:lnTo>
                    <a:pt x="611" y="8702"/>
                  </a:lnTo>
                  <a:lnTo>
                    <a:pt x="1021" y="8752"/>
                  </a:lnTo>
                  <a:lnTo>
                    <a:pt x="1415" y="8795"/>
                  </a:lnTo>
                  <a:lnTo>
                    <a:pt x="2033" y="8860"/>
                  </a:lnTo>
                  <a:lnTo>
                    <a:pt x="2151" y="8871"/>
                  </a:lnTo>
                  <a:lnTo>
                    <a:pt x="2281" y="8882"/>
                  </a:lnTo>
                  <a:lnTo>
                    <a:pt x="2496" y="8899"/>
                  </a:lnTo>
                  <a:lnTo>
                    <a:pt x="2731" y="8915"/>
                  </a:lnTo>
                  <a:lnTo>
                    <a:pt x="3069" y="8937"/>
                  </a:lnTo>
                  <a:lnTo>
                    <a:pt x="3613" y="8969"/>
                  </a:lnTo>
                  <a:lnTo>
                    <a:pt x="3893" y="8985"/>
                  </a:lnTo>
                  <a:lnTo>
                    <a:pt x="4477" y="9017"/>
                  </a:lnTo>
                  <a:lnTo>
                    <a:pt x="5691" y="9081"/>
                  </a:lnTo>
                  <a:lnTo>
                    <a:pt x="5691" y="8990"/>
                  </a:lnTo>
                  <a:close/>
                  <a:moveTo>
                    <a:pt x="5691" y="7823"/>
                  </a:moveTo>
                  <a:lnTo>
                    <a:pt x="5134" y="7764"/>
                  </a:lnTo>
                  <a:lnTo>
                    <a:pt x="4761" y="7723"/>
                  </a:lnTo>
                  <a:lnTo>
                    <a:pt x="4403" y="7682"/>
                  </a:lnTo>
                  <a:lnTo>
                    <a:pt x="3893" y="7621"/>
                  </a:lnTo>
                  <a:lnTo>
                    <a:pt x="3789" y="7609"/>
                  </a:lnTo>
                  <a:lnTo>
                    <a:pt x="3690" y="7596"/>
                  </a:lnTo>
                  <a:lnTo>
                    <a:pt x="3594" y="7582"/>
                  </a:lnTo>
                  <a:lnTo>
                    <a:pt x="3501" y="7569"/>
                  </a:lnTo>
                  <a:lnTo>
                    <a:pt x="3411" y="7554"/>
                  </a:lnTo>
                  <a:lnTo>
                    <a:pt x="3324" y="7540"/>
                  </a:lnTo>
                  <a:lnTo>
                    <a:pt x="3240" y="7524"/>
                  </a:lnTo>
                  <a:lnTo>
                    <a:pt x="3158" y="7509"/>
                  </a:lnTo>
                  <a:lnTo>
                    <a:pt x="3079" y="7492"/>
                  </a:lnTo>
                  <a:lnTo>
                    <a:pt x="3002" y="7475"/>
                  </a:lnTo>
                  <a:lnTo>
                    <a:pt x="2926" y="7457"/>
                  </a:lnTo>
                  <a:lnTo>
                    <a:pt x="2853" y="7438"/>
                  </a:lnTo>
                  <a:lnTo>
                    <a:pt x="2781" y="7418"/>
                  </a:lnTo>
                  <a:lnTo>
                    <a:pt x="2710" y="7398"/>
                  </a:lnTo>
                  <a:lnTo>
                    <a:pt x="2641" y="7377"/>
                  </a:lnTo>
                  <a:lnTo>
                    <a:pt x="2573" y="7354"/>
                  </a:lnTo>
                  <a:lnTo>
                    <a:pt x="2506" y="7331"/>
                  </a:lnTo>
                  <a:lnTo>
                    <a:pt x="2439" y="7307"/>
                  </a:lnTo>
                  <a:lnTo>
                    <a:pt x="2373" y="7281"/>
                  </a:lnTo>
                  <a:lnTo>
                    <a:pt x="2307" y="7255"/>
                  </a:lnTo>
                  <a:lnTo>
                    <a:pt x="2242" y="7227"/>
                  </a:lnTo>
                  <a:lnTo>
                    <a:pt x="2176" y="7198"/>
                  </a:lnTo>
                  <a:lnTo>
                    <a:pt x="2111" y="7168"/>
                  </a:lnTo>
                  <a:lnTo>
                    <a:pt x="2045" y="7136"/>
                  </a:lnTo>
                  <a:lnTo>
                    <a:pt x="1978" y="7103"/>
                  </a:lnTo>
                  <a:lnTo>
                    <a:pt x="1458" y="6832"/>
                  </a:lnTo>
                  <a:lnTo>
                    <a:pt x="801" y="6482"/>
                  </a:lnTo>
                  <a:lnTo>
                    <a:pt x="239" y="6178"/>
                  </a:lnTo>
                  <a:lnTo>
                    <a:pt x="0" y="6048"/>
                  </a:lnTo>
                  <a:lnTo>
                    <a:pt x="0" y="6401"/>
                  </a:lnTo>
                  <a:lnTo>
                    <a:pt x="809" y="6778"/>
                  </a:lnTo>
                  <a:lnTo>
                    <a:pt x="1285" y="6998"/>
                  </a:lnTo>
                  <a:lnTo>
                    <a:pt x="1613" y="7147"/>
                  </a:lnTo>
                  <a:lnTo>
                    <a:pt x="1978" y="7310"/>
                  </a:lnTo>
                  <a:lnTo>
                    <a:pt x="2056" y="7344"/>
                  </a:lnTo>
                  <a:lnTo>
                    <a:pt x="2132" y="7376"/>
                  </a:lnTo>
                  <a:lnTo>
                    <a:pt x="2205" y="7405"/>
                  </a:lnTo>
                  <a:lnTo>
                    <a:pt x="2275" y="7433"/>
                  </a:lnTo>
                  <a:lnTo>
                    <a:pt x="2344" y="7458"/>
                  </a:lnTo>
                  <a:lnTo>
                    <a:pt x="2412" y="7482"/>
                  </a:lnTo>
                  <a:lnTo>
                    <a:pt x="2478" y="7504"/>
                  </a:lnTo>
                  <a:lnTo>
                    <a:pt x="2544" y="7524"/>
                  </a:lnTo>
                  <a:lnTo>
                    <a:pt x="2609" y="7543"/>
                  </a:lnTo>
                  <a:lnTo>
                    <a:pt x="2674" y="7561"/>
                  </a:lnTo>
                  <a:lnTo>
                    <a:pt x="2740" y="7577"/>
                  </a:lnTo>
                  <a:lnTo>
                    <a:pt x="2806" y="7592"/>
                  </a:lnTo>
                  <a:lnTo>
                    <a:pt x="2873" y="7606"/>
                  </a:lnTo>
                  <a:lnTo>
                    <a:pt x="2942" y="7619"/>
                  </a:lnTo>
                  <a:lnTo>
                    <a:pt x="3012" y="7631"/>
                  </a:lnTo>
                  <a:lnTo>
                    <a:pt x="3085" y="7642"/>
                  </a:lnTo>
                  <a:lnTo>
                    <a:pt x="3160" y="7653"/>
                  </a:lnTo>
                  <a:lnTo>
                    <a:pt x="3238" y="7663"/>
                  </a:lnTo>
                  <a:lnTo>
                    <a:pt x="3319" y="7673"/>
                  </a:lnTo>
                  <a:lnTo>
                    <a:pt x="3404" y="7683"/>
                  </a:lnTo>
                  <a:lnTo>
                    <a:pt x="3492" y="7693"/>
                  </a:lnTo>
                  <a:lnTo>
                    <a:pt x="3682" y="7712"/>
                  </a:lnTo>
                  <a:lnTo>
                    <a:pt x="4566" y="7798"/>
                  </a:lnTo>
                  <a:lnTo>
                    <a:pt x="5140" y="7856"/>
                  </a:lnTo>
                  <a:lnTo>
                    <a:pt x="5541" y="7897"/>
                  </a:lnTo>
                  <a:lnTo>
                    <a:pt x="5691" y="7913"/>
                  </a:lnTo>
                  <a:lnTo>
                    <a:pt x="5691" y="7823"/>
                  </a:lnTo>
                  <a:close/>
                  <a:moveTo>
                    <a:pt x="5691" y="6655"/>
                  </a:moveTo>
                  <a:lnTo>
                    <a:pt x="5242" y="6586"/>
                  </a:lnTo>
                  <a:lnTo>
                    <a:pt x="4905" y="6531"/>
                  </a:lnTo>
                  <a:lnTo>
                    <a:pt x="4511" y="6463"/>
                  </a:lnTo>
                  <a:lnTo>
                    <a:pt x="3893" y="6354"/>
                  </a:lnTo>
                  <a:lnTo>
                    <a:pt x="3774" y="6332"/>
                  </a:lnTo>
                  <a:lnTo>
                    <a:pt x="3662" y="6311"/>
                  </a:lnTo>
                  <a:lnTo>
                    <a:pt x="3554" y="6291"/>
                  </a:lnTo>
                  <a:lnTo>
                    <a:pt x="3452" y="6270"/>
                  </a:lnTo>
                  <a:lnTo>
                    <a:pt x="3355" y="6250"/>
                  </a:lnTo>
                  <a:lnTo>
                    <a:pt x="3262" y="6229"/>
                  </a:lnTo>
                  <a:lnTo>
                    <a:pt x="3174" y="6208"/>
                  </a:lnTo>
                  <a:lnTo>
                    <a:pt x="3090" y="6187"/>
                  </a:lnTo>
                  <a:lnTo>
                    <a:pt x="3009" y="6165"/>
                  </a:lnTo>
                  <a:lnTo>
                    <a:pt x="2932" y="6143"/>
                  </a:lnTo>
                  <a:lnTo>
                    <a:pt x="2859" y="6120"/>
                  </a:lnTo>
                  <a:lnTo>
                    <a:pt x="2788" y="6096"/>
                  </a:lnTo>
                  <a:lnTo>
                    <a:pt x="2721" y="6071"/>
                  </a:lnTo>
                  <a:lnTo>
                    <a:pt x="2655" y="6045"/>
                  </a:lnTo>
                  <a:lnTo>
                    <a:pt x="2593" y="6018"/>
                  </a:lnTo>
                  <a:lnTo>
                    <a:pt x="2532" y="5990"/>
                  </a:lnTo>
                  <a:lnTo>
                    <a:pt x="2473" y="5960"/>
                  </a:lnTo>
                  <a:lnTo>
                    <a:pt x="2415" y="5929"/>
                  </a:lnTo>
                  <a:lnTo>
                    <a:pt x="2359" y="5896"/>
                  </a:lnTo>
                  <a:lnTo>
                    <a:pt x="2303" y="5861"/>
                  </a:lnTo>
                  <a:lnTo>
                    <a:pt x="2249" y="5825"/>
                  </a:lnTo>
                  <a:lnTo>
                    <a:pt x="2195" y="5786"/>
                  </a:lnTo>
                  <a:lnTo>
                    <a:pt x="2141" y="5745"/>
                  </a:lnTo>
                  <a:lnTo>
                    <a:pt x="2087" y="5702"/>
                  </a:lnTo>
                  <a:lnTo>
                    <a:pt x="2033" y="5657"/>
                  </a:lnTo>
                  <a:lnTo>
                    <a:pt x="1978" y="5609"/>
                  </a:lnTo>
                  <a:lnTo>
                    <a:pt x="1450" y="5130"/>
                  </a:lnTo>
                  <a:lnTo>
                    <a:pt x="795" y="4526"/>
                  </a:lnTo>
                  <a:lnTo>
                    <a:pt x="236" y="4010"/>
                  </a:lnTo>
                  <a:lnTo>
                    <a:pt x="0" y="3791"/>
                  </a:lnTo>
                  <a:lnTo>
                    <a:pt x="0" y="4234"/>
                  </a:lnTo>
                  <a:lnTo>
                    <a:pt x="812" y="4902"/>
                  </a:lnTo>
                  <a:lnTo>
                    <a:pt x="1289" y="5294"/>
                  </a:lnTo>
                  <a:lnTo>
                    <a:pt x="1615" y="5561"/>
                  </a:lnTo>
                  <a:lnTo>
                    <a:pt x="1978" y="5855"/>
                  </a:lnTo>
                  <a:lnTo>
                    <a:pt x="2037" y="5902"/>
                  </a:lnTo>
                  <a:lnTo>
                    <a:pt x="2097" y="5945"/>
                  </a:lnTo>
                  <a:lnTo>
                    <a:pt x="2157" y="5985"/>
                  </a:lnTo>
                  <a:lnTo>
                    <a:pt x="2217" y="6023"/>
                  </a:lnTo>
                  <a:lnTo>
                    <a:pt x="2278" y="6058"/>
                  </a:lnTo>
                  <a:lnTo>
                    <a:pt x="2341" y="6090"/>
                  </a:lnTo>
                  <a:lnTo>
                    <a:pt x="2403" y="6120"/>
                  </a:lnTo>
                  <a:lnTo>
                    <a:pt x="2467" y="6148"/>
                  </a:lnTo>
                  <a:lnTo>
                    <a:pt x="2532" y="6174"/>
                  </a:lnTo>
                  <a:lnTo>
                    <a:pt x="2598" y="6199"/>
                  </a:lnTo>
                  <a:lnTo>
                    <a:pt x="2665" y="6221"/>
                  </a:lnTo>
                  <a:lnTo>
                    <a:pt x="2734" y="6242"/>
                  </a:lnTo>
                  <a:lnTo>
                    <a:pt x="2804" y="6262"/>
                  </a:lnTo>
                  <a:lnTo>
                    <a:pt x="2876" y="6280"/>
                  </a:lnTo>
                  <a:lnTo>
                    <a:pt x="2949" y="6297"/>
                  </a:lnTo>
                  <a:lnTo>
                    <a:pt x="3024" y="6314"/>
                  </a:lnTo>
                  <a:lnTo>
                    <a:pt x="3100" y="6329"/>
                  </a:lnTo>
                  <a:lnTo>
                    <a:pt x="3179" y="6344"/>
                  </a:lnTo>
                  <a:lnTo>
                    <a:pt x="3260" y="6359"/>
                  </a:lnTo>
                  <a:lnTo>
                    <a:pt x="3342" y="6373"/>
                  </a:lnTo>
                  <a:lnTo>
                    <a:pt x="3514" y="6401"/>
                  </a:lnTo>
                  <a:lnTo>
                    <a:pt x="3887" y="6459"/>
                  </a:lnTo>
                  <a:lnTo>
                    <a:pt x="4530" y="6562"/>
                  </a:lnTo>
                  <a:lnTo>
                    <a:pt x="5110" y="6656"/>
                  </a:lnTo>
                  <a:lnTo>
                    <a:pt x="5691" y="6751"/>
                  </a:lnTo>
                  <a:lnTo>
                    <a:pt x="5691" y="6655"/>
                  </a:lnTo>
                  <a:close/>
                  <a:moveTo>
                    <a:pt x="5691" y="6263"/>
                  </a:moveTo>
                  <a:lnTo>
                    <a:pt x="5097" y="6166"/>
                  </a:lnTo>
                  <a:lnTo>
                    <a:pt x="4711" y="6101"/>
                  </a:lnTo>
                  <a:lnTo>
                    <a:pt x="4364" y="6041"/>
                  </a:lnTo>
                  <a:lnTo>
                    <a:pt x="3887" y="5956"/>
                  </a:lnTo>
                  <a:lnTo>
                    <a:pt x="3796" y="5939"/>
                  </a:lnTo>
                  <a:lnTo>
                    <a:pt x="3706" y="5922"/>
                  </a:lnTo>
                  <a:lnTo>
                    <a:pt x="3617" y="5905"/>
                  </a:lnTo>
                  <a:lnTo>
                    <a:pt x="3531" y="5887"/>
                  </a:lnTo>
                  <a:lnTo>
                    <a:pt x="3446" y="5868"/>
                  </a:lnTo>
                  <a:lnTo>
                    <a:pt x="3364" y="5849"/>
                  </a:lnTo>
                  <a:lnTo>
                    <a:pt x="3283" y="5829"/>
                  </a:lnTo>
                  <a:lnTo>
                    <a:pt x="3203" y="5808"/>
                  </a:lnTo>
                  <a:lnTo>
                    <a:pt x="3126" y="5786"/>
                  </a:lnTo>
                  <a:lnTo>
                    <a:pt x="3050" y="5763"/>
                  </a:lnTo>
                  <a:lnTo>
                    <a:pt x="2975" y="5739"/>
                  </a:lnTo>
                  <a:lnTo>
                    <a:pt x="2902" y="5714"/>
                  </a:lnTo>
                  <a:lnTo>
                    <a:pt x="2831" y="5687"/>
                  </a:lnTo>
                  <a:lnTo>
                    <a:pt x="2761" y="5660"/>
                  </a:lnTo>
                  <a:lnTo>
                    <a:pt x="2693" y="5630"/>
                  </a:lnTo>
                  <a:lnTo>
                    <a:pt x="2626" y="5600"/>
                  </a:lnTo>
                  <a:lnTo>
                    <a:pt x="2561" y="5567"/>
                  </a:lnTo>
                  <a:lnTo>
                    <a:pt x="2497" y="5533"/>
                  </a:lnTo>
                  <a:lnTo>
                    <a:pt x="2434" y="5497"/>
                  </a:lnTo>
                  <a:lnTo>
                    <a:pt x="2373" y="5459"/>
                  </a:lnTo>
                  <a:lnTo>
                    <a:pt x="2313" y="5420"/>
                  </a:lnTo>
                  <a:lnTo>
                    <a:pt x="2254" y="5378"/>
                  </a:lnTo>
                  <a:lnTo>
                    <a:pt x="2196" y="5334"/>
                  </a:lnTo>
                  <a:lnTo>
                    <a:pt x="2140" y="5288"/>
                  </a:lnTo>
                  <a:lnTo>
                    <a:pt x="2085" y="5240"/>
                  </a:lnTo>
                  <a:lnTo>
                    <a:pt x="2031" y="5189"/>
                  </a:lnTo>
                  <a:lnTo>
                    <a:pt x="1978" y="5136"/>
                  </a:lnTo>
                  <a:lnTo>
                    <a:pt x="1482" y="4618"/>
                  </a:lnTo>
                  <a:lnTo>
                    <a:pt x="0" y="3066"/>
                  </a:lnTo>
                  <a:lnTo>
                    <a:pt x="0" y="3539"/>
                  </a:lnTo>
                  <a:lnTo>
                    <a:pt x="898" y="4381"/>
                  </a:lnTo>
                  <a:lnTo>
                    <a:pt x="1402" y="4854"/>
                  </a:lnTo>
                  <a:lnTo>
                    <a:pt x="1699" y="5130"/>
                  </a:lnTo>
                  <a:lnTo>
                    <a:pt x="1973" y="5382"/>
                  </a:lnTo>
                  <a:lnTo>
                    <a:pt x="2029" y="5432"/>
                  </a:lnTo>
                  <a:lnTo>
                    <a:pt x="2086" y="5479"/>
                  </a:lnTo>
                  <a:lnTo>
                    <a:pt x="2145" y="5522"/>
                  </a:lnTo>
                  <a:lnTo>
                    <a:pt x="2204" y="5563"/>
                  </a:lnTo>
                  <a:lnTo>
                    <a:pt x="2264" y="5602"/>
                  </a:lnTo>
                  <a:lnTo>
                    <a:pt x="2326" y="5637"/>
                  </a:lnTo>
                  <a:lnTo>
                    <a:pt x="2389" y="5671"/>
                  </a:lnTo>
                  <a:lnTo>
                    <a:pt x="2453" y="5702"/>
                  </a:lnTo>
                  <a:lnTo>
                    <a:pt x="2519" y="5731"/>
                  </a:lnTo>
                  <a:lnTo>
                    <a:pt x="2586" y="5758"/>
                  </a:lnTo>
                  <a:lnTo>
                    <a:pt x="2654" y="5784"/>
                  </a:lnTo>
                  <a:lnTo>
                    <a:pt x="2724" y="5807"/>
                  </a:lnTo>
                  <a:lnTo>
                    <a:pt x="2795" y="5830"/>
                  </a:lnTo>
                  <a:lnTo>
                    <a:pt x="2868" y="5851"/>
                  </a:lnTo>
                  <a:lnTo>
                    <a:pt x="2943" y="5870"/>
                  </a:lnTo>
                  <a:lnTo>
                    <a:pt x="3019" y="5889"/>
                  </a:lnTo>
                  <a:lnTo>
                    <a:pt x="3098" y="5907"/>
                  </a:lnTo>
                  <a:lnTo>
                    <a:pt x="3177" y="5924"/>
                  </a:lnTo>
                  <a:lnTo>
                    <a:pt x="3259" y="5941"/>
                  </a:lnTo>
                  <a:lnTo>
                    <a:pt x="3343" y="5957"/>
                  </a:lnTo>
                  <a:lnTo>
                    <a:pt x="3429" y="5972"/>
                  </a:lnTo>
                  <a:lnTo>
                    <a:pt x="3606" y="6004"/>
                  </a:lnTo>
                  <a:lnTo>
                    <a:pt x="3887" y="6052"/>
                  </a:lnTo>
                  <a:lnTo>
                    <a:pt x="4532" y="6161"/>
                  </a:lnTo>
                  <a:lnTo>
                    <a:pt x="5112" y="6258"/>
                  </a:lnTo>
                  <a:lnTo>
                    <a:pt x="5691" y="6354"/>
                  </a:lnTo>
                  <a:lnTo>
                    <a:pt x="5691" y="6263"/>
                  </a:lnTo>
                  <a:close/>
                  <a:moveTo>
                    <a:pt x="5691" y="5886"/>
                  </a:moveTo>
                  <a:lnTo>
                    <a:pt x="4916" y="5748"/>
                  </a:lnTo>
                  <a:lnTo>
                    <a:pt x="4470" y="5668"/>
                  </a:lnTo>
                  <a:lnTo>
                    <a:pt x="4185" y="5615"/>
                  </a:lnTo>
                  <a:lnTo>
                    <a:pt x="3893" y="5559"/>
                  </a:lnTo>
                  <a:lnTo>
                    <a:pt x="3770" y="5534"/>
                  </a:lnTo>
                  <a:lnTo>
                    <a:pt x="3654" y="5510"/>
                  </a:lnTo>
                  <a:lnTo>
                    <a:pt x="3545" y="5486"/>
                  </a:lnTo>
                  <a:lnTo>
                    <a:pt x="3442" y="5462"/>
                  </a:lnTo>
                  <a:lnTo>
                    <a:pt x="3345" y="5438"/>
                  </a:lnTo>
                  <a:lnTo>
                    <a:pt x="3254" y="5414"/>
                  </a:lnTo>
                  <a:lnTo>
                    <a:pt x="3167" y="5389"/>
                  </a:lnTo>
                  <a:lnTo>
                    <a:pt x="3086" y="5364"/>
                  </a:lnTo>
                  <a:lnTo>
                    <a:pt x="3009" y="5338"/>
                  </a:lnTo>
                  <a:lnTo>
                    <a:pt x="2936" y="5312"/>
                  </a:lnTo>
                  <a:lnTo>
                    <a:pt x="2867" y="5284"/>
                  </a:lnTo>
                  <a:lnTo>
                    <a:pt x="2802" y="5256"/>
                  </a:lnTo>
                  <a:lnTo>
                    <a:pt x="2740" y="5227"/>
                  </a:lnTo>
                  <a:lnTo>
                    <a:pt x="2681" y="5197"/>
                  </a:lnTo>
                  <a:lnTo>
                    <a:pt x="2624" y="5166"/>
                  </a:lnTo>
                  <a:lnTo>
                    <a:pt x="2570" y="5133"/>
                  </a:lnTo>
                  <a:lnTo>
                    <a:pt x="2518" y="5099"/>
                  </a:lnTo>
                  <a:lnTo>
                    <a:pt x="2467" y="5063"/>
                  </a:lnTo>
                  <a:lnTo>
                    <a:pt x="2418" y="5026"/>
                  </a:lnTo>
                  <a:lnTo>
                    <a:pt x="2370" y="4987"/>
                  </a:lnTo>
                  <a:lnTo>
                    <a:pt x="2322" y="4946"/>
                  </a:lnTo>
                  <a:lnTo>
                    <a:pt x="2274" y="4903"/>
                  </a:lnTo>
                  <a:lnTo>
                    <a:pt x="2227" y="4858"/>
                  </a:lnTo>
                  <a:lnTo>
                    <a:pt x="2179" y="4810"/>
                  </a:lnTo>
                  <a:lnTo>
                    <a:pt x="2131" y="4761"/>
                  </a:lnTo>
                  <a:lnTo>
                    <a:pt x="2081" y="4709"/>
                  </a:lnTo>
                  <a:lnTo>
                    <a:pt x="2030" y="4655"/>
                  </a:lnTo>
                  <a:lnTo>
                    <a:pt x="1951" y="4567"/>
                  </a:lnTo>
                  <a:lnTo>
                    <a:pt x="1881" y="4489"/>
                  </a:lnTo>
                  <a:lnTo>
                    <a:pt x="1745" y="4333"/>
                  </a:lnTo>
                  <a:lnTo>
                    <a:pt x="1452" y="3993"/>
                  </a:lnTo>
                  <a:lnTo>
                    <a:pt x="0" y="2289"/>
                  </a:lnTo>
                  <a:lnTo>
                    <a:pt x="0" y="2791"/>
                  </a:lnTo>
                  <a:lnTo>
                    <a:pt x="666" y="3498"/>
                  </a:lnTo>
                  <a:lnTo>
                    <a:pt x="1102" y="3957"/>
                  </a:lnTo>
                  <a:lnTo>
                    <a:pt x="1393" y="4261"/>
                  </a:lnTo>
                  <a:lnTo>
                    <a:pt x="1597" y="4473"/>
                  </a:lnTo>
                  <a:lnTo>
                    <a:pt x="1779" y="4660"/>
                  </a:lnTo>
                  <a:lnTo>
                    <a:pt x="1884" y="4766"/>
                  </a:lnTo>
                  <a:lnTo>
                    <a:pt x="1973" y="4854"/>
                  </a:lnTo>
                  <a:lnTo>
                    <a:pt x="2043" y="4920"/>
                  </a:lnTo>
                  <a:lnTo>
                    <a:pt x="2112" y="4982"/>
                  </a:lnTo>
                  <a:lnTo>
                    <a:pt x="2182" y="5040"/>
                  </a:lnTo>
                  <a:lnTo>
                    <a:pt x="2251" y="5093"/>
                  </a:lnTo>
                  <a:lnTo>
                    <a:pt x="2320" y="5143"/>
                  </a:lnTo>
                  <a:lnTo>
                    <a:pt x="2389" y="5188"/>
                  </a:lnTo>
                  <a:lnTo>
                    <a:pt x="2458" y="5231"/>
                  </a:lnTo>
                  <a:lnTo>
                    <a:pt x="2527" y="5269"/>
                  </a:lnTo>
                  <a:lnTo>
                    <a:pt x="2595" y="5305"/>
                  </a:lnTo>
                  <a:lnTo>
                    <a:pt x="2664" y="5338"/>
                  </a:lnTo>
                  <a:lnTo>
                    <a:pt x="2734" y="5368"/>
                  </a:lnTo>
                  <a:lnTo>
                    <a:pt x="2803" y="5396"/>
                  </a:lnTo>
                  <a:lnTo>
                    <a:pt x="2872" y="5422"/>
                  </a:lnTo>
                  <a:lnTo>
                    <a:pt x="2942" y="5445"/>
                  </a:lnTo>
                  <a:lnTo>
                    <a:pt x="3012" y="5466"/>
                  </a:lnTo>
                  <a:lnTo>
                    <a:pt x="3082" y="5486"/>
                  </a:lnTo>
                  <a:lnTo>
                    <a:pt x="3153" y="5504"/>
                  </a:lnTo>
                  <a:lnTo>
                    <a:pt x="3224" y="5521"/>
                  </a:lnTo>
                  <a:lnTo>
                    <a:pt x="3296" y="5536"/>
                  </a:lnTo>
                  <a:lnTo>
                    <a:pt x="3368" y="5551"/>
                  </a:lnTo>
                  <a:lnTo>
                    <a:pt x="3441" y="5565"/>
                  </a:lnTo>
                  <a:lnTo>
                    <a:pt x="3515" y="5578"/>
                  </a:lnTo>
                  <a:lnTo>
                    <a:pt x="3815" y="5630"/>
                  </a:lnTo>
                  <a:lnTo>
                    <a:pt x="3893" y="5644"/>
                  </a:lnTo>
                  <a:lnTo>
                    <a:pt x="4468" y="5748"/>
                  </a:lnTo>
                  <a:lnTo>
                    <a:pt x="5691" y="5971"/>
                  </a:lnTo>
                  <a:lnTo>
                    <a:pt x="5691" y="5886"/>
                  </a:lnTo>
                  <a:close/>
                  <a:moveTo>
                    <a:pt x="5691" y="5483"/>
                  </a:moveTo>
                  <a:lnTo>
                    <a:pt x="5018" y="5357"/>
                  </a:lnTo>
                  <a:lnTo>
                    <a:pt x="4606" y="5280"/>
                  </a:lnTo>
                  <a:lnTo>
                    <a:pt x="4287" y="5218"/>
                  </a:lnTo>
                  <a:lnTo>
                    <a:pt x="3893" y="5141"/>
                  </a:lnTo>
                  <a:lnTo>
                    <a:pt x="3774" y="5117"/>
                  </a:lnTo>
                  <a:lnTo>
                    <a:pt x="3660" y="5091"/>
                  </a:lnTo>
                  <a:lnTo>
                    <a:pt x="3552" y="5065"/>
                  </a:lnTo>
                  <a:lnTo>
                    <a:pt x="3448" y="5038"/>
                  </a:lnTo>
                  <a:lnTo>
                    <a:pt x="3348" y="5010"/>
                  </a:lnTo>
                  <a:lnTo>
                    <a:pt x="3253" y="4981"/>
                  </a:lnTo>
                  <a:lnTo>
                    <a:pt x="3162" y="4950"/>
                  </a:lnTo>
                  <a:lnTo>
                    <a:pt x="3076" y="4919"/>
                  </a:lnTo>
                  <a:lnTo>
                    <a:pt x="2993" y="4887"/>
                  </a:lnTo>
                  <a:lnTo>
                    <a:pt x="2914" y="4855"/>
                  </a:lnTo>
                  <a:lnTo>
                    <a:pt x="2839" y="4821"/>
                  </a:lnTo>
                  <a:lnTo>
                    <a:pt x="2767" y="4786"/>
                  </a:lnTo>
                  <a:lnTo>
                    <a:pt x="2698" y="4751"/>
                  </a:lnTo>
                  <a:lnTo>
                    <a:pt x="2633" y="4715"/>
                  </a:lnTo>
                  <a:lnTo>
                    <a:pt x="2571" y="4678"/>
                  </a:lnTo>
                  <a:lnTo>
                    <a:pt x="2512" y="4640"/>
                  </a:lnTo>
                  <a:lnTo>
                    <a:pt x="2455" y="4601"/>
                  </a:lnTo>
                  <a:lnTo>
                    <a:pt x="2401" y="4562"/>
                  </a:lnTo>
                  <a:lnTo>
                    <a:pt x="2350" y="4522"/>
                  </a:lnTo>
                  <a:lnTo>
                    <a:pt x="2301" y="4481"/>
                  </a:lnTo>
                  <a:lnTo>
                    <a:pt x="2254" y="4439"/>
                  </a:lnTo>
                  <a:lnTo>
                    <a:pt x="2209" y="4397"/>
                  </a:lnTo>
                  <a:lnTo>
                    <a:pt x="2166" y="4354"/>
                  </a:lnTo>
                  <a:lnTo>
                    <a:pt x="2124" y="4310"/>
                  </a:lnTo>
                  <a:lnTo>
                    <a:pt x="2085" y="4266"/>
                  </a:lnTo>
                  <a:lnTo>
                    <a:pt x="2046" y="4221"/>
                  </a:lnTo>
                  <a:lnTo>
                    <a:pt x="2009" y="4176"/>
                  </a:lnTo>
                  <a:lnTo>
                    <a:pt x="1973" y="4130"/>
                  </a:lnTo>
                  <a:lnTo>
                    <a:pt x="0" y="1533"/>
                  </a:lnTo>
                  <a:lnTo>
                    <a:pt x="0" y="2077"/>
                  </a:lnTo>
                  <a:lnTo>
                    <a:pt x="1275" y="3585"/>
                  </a:lnTo>
                  <a:lnTo>
                    <a:pt x="1763" y="4158"/>
                  </a:lnTo>
                  <a:lnTo>
                    <a:pt x="1939" y="4362"/>
                  </a:lnTo>
                  <a:lnTo>
                    <a:pt x="1973" y="4401"/>
                  </a:lnTo>
                  <a:lnTo>
                    <a:pt x="2026" y="4459"/>
                  </a:lnTo>
                  <a:lnTo>
                    <a:pt x="2081" y="4515"/>
                  </a:lnTo>
                  <a:lnTo>
                    <a:pt x="2137" y="4567"/>
                  </a:lnTo>
                  <a:lnTo>
                    <a:pt x="2194" y="4616"/>
                  </a:lnTo>
                  <a:lnTo>
                    <a:pt x="2253" y="4662"/>
                  </a:lnTo>
                  <a:lnTo>
                    <a:pt x="2313" y="4706"/>
                  </a:lnTo>
                  <a:lnTo>
                    <a:pt x="2375" y="4747"/>
                  </a:lnTo>
                  <a:lnTo>
                    <a:pt x="2438" y="4786"/>
                  </a:lnTo>
                  <a:lnTo>
                    <a:pt x="2503" y="4822"/>
                  </a:lnTo>
                  <a:lnTo>
                    <a:pt x="2569" y="4856"/>
                  </a:lnTo>
                  <a:lnTo>
                    <a:pt x="2637" y="4889"/>
                  </a:lnTo>
                  <a:lnTo>
                    <a:pt x="2706" y="4919"/>
                  </a:lnTo>
                  <a:lnTo>
                    <a:pt x="2776" y="4947"/>
                  </a:lnTo>
                  <a:lnTo>
                    <a:pt x="2847" y="4974"/>
                  </a:lnTo>
                  <a:lnTo>
                    <a:pt x="2920" y="5000"/>
                  </a:lnTo>
                  <a:lnTo>
                    <a:pt x="2994" y="5023"/>
                  </a:lnTo>
                  <a:lnTo>
                    <a:pt x="3070" y="5046"/>
                  </a:lnTo>
                  <a:lnTo>
                    <a:pt x="3146" y="5067"/>
                  </a:lnTo>
                  <a:lnTo>
                    <a:pt x="3224" y="5088"/>
                  </a:lnTo>
                  <a:lnTo>
                    <a:pt x="3304" y="5107"/>
                  </a:lnTo>
                  <a:lnTo>
                    <a:pt x="3384" y="5126"/>
                  </a:lnTo>
                  <a:lnTo>
                    <a:pt x="3466" y="5143"/>
                  </a:lnTo>
                  <a:lnTo>
                    <a:pt x="3549" y="5161"/>
                  </a:lnTo>
                  <a:lnTo>
                    <a:pt x="3633" y="5177"/>
                  </a:lnTo>
                  <a:lnTo>
                    <a:pt x="3718" y="5194"/>
                  </a:lnTo>
                  <a:lnTo>
                    <a:pt x="4509" y="5341"/>
                  </a:lnTo>
                  <a:lnTo>
                    <a:pt x="5090" y="5450"/>
                  </a:lnTo>
                  <a:lnTo>
                    <a:pt x="5691" y="5564"/>
                  </a:lnTo>
                  <a:lnTo>
                    <a:pt x="5691" y="5483"/>
                  </a:lnTo>
                  <a:close/>
                  <a:moveTo>
                    <a:pt x="5692" y="8608"/>
                  </a:moveTo>
                  <a:lnTo>
                    <a:pt x="4864" y="8540"/>
                  </a:lnTo>
                  <a:lnTo>
                    <a:pt x="4401" y="8503"/>
                  </a:lnTo>
                  <a:lnTo>
                    <a:pt x="4135" y="8483"/>
                  </a:lnTo>
                  <a:lnTo>
                    <a:pt x="3849" y="8463"/>
                  </a:lnTo>
                  <a:lnTo>
                    <a:pt x="3742" y="8454"/>
                  </a:lnTo>
                  <a:lnTo>
                    <a:pt x="3682" y="8449"/>
                  </a:lnTo>
                  <a:lnTo>
                    <a:pt x="3620" y="8443"/>
                  </a:lnTo>
                  <a:lnTo>
                    <a:pt x="3555" y="8436"/>
                  </a:lnTo>
                  <a:lnTo>
                    <a:pt x="3486" y="8428"/>
                  </a:lnTo>
                  <a:lnTo>
                    <a:pt x="3415" y="8419"/>
                  </a:lnTo>
                  <a:lnTo>
                    <a:pt x="3340" y="8410"/>
                  </a:lnTo>
                  <a:lnTo>
                    <a:pt x="3264" y="8399"/>
                  </a:lnTo>
                  <a:lnTo>
                    <a:pt x="3184" y="8388"/>
                  </a:lnTo>
                  <a:lnTo>
                    <a:pt x="3102" y="8376"/>
                  </a:lnTo>
                  <a:lnTo>
                    <a:pt x="3018" y="8362"/>
                  </a:lnTo>
                  <a:lnTo>
                    <a:pt x="2932" y="8348"/>
                  </a:lnTo>
                  <a:lnTo>
                    <a:pt x="2844" y="8333"/>
                  </a:lnTo>
                  <a:lnTo>
                    <a:pt x="2754" y="8317"/>
                  </a:lnTo>
                  <a:lnTo>
                    <a:pt x="2662" y="8299"/>
                  </a:lnTo>
                  <a:lnTo>
                    <a:pt x="2569" y="8281"/>
                  </a:lnTo>
                  <a:lnTo>
                    <a:pt x="2474" y="8261"/>
                  </a:lnTo>
                  <a:lnTo>
                    <a:pt x="2378" y="8240"/>
                  </a:lnTo>
                  <a:lnTo>
                    <a:pt x="2281" y="8218"/>
                  </a:lnTo>
                  <a:lnTo>
                    <a:pt x="2183" y="8195"/>
                  </a:lnTo>
                  <a:lnTo>
                    <a:pt x="2083" y="8170"/>
                  </a:lnTo>
                  <a:lnTo>
                    <a:pt x="1983" y="8145"/>
                  </a:lnTo>
                  <a:lnTo>
                    <a:pt x="1334" y="7965"/>
                  </a:lnTo>
                  <a:lnTo>
                    <a:pt x="690" y="7777"/>
                  </a:lnTo>
                  <a:lnTo>
                    <a:pt x="197" y="7628"/>
                  </a:lnTo>
                  <a:lnTo>
                    <a:pt x="0" y="7568"/>
                  </a:lnTo>
                  <a:lnTo>
                    <a:pt x="0" y="7885"/>
                  </a:lnTo>
                  <a:lnTo>
                    <a:pt x="850" y="8087"/>
                  </a:lnTo>
                  <a:lnTo>
                    <a:pt x="1340" y="8202"/>
                  </a:lnTo>
                  <a:lnTo>
                    <a:pt x="1654" y="8274"/>
                  </a:lnTo>
                  <a:lnTo>
                    <a:pt x="1978" y="8346"/>
                  </a:lnTo>
                  <a:lnTo>
                    <a:pt x="2038" y="8359"/>
                  </a:lnTo>
                  <a:lnTo>
                    <a:pt x="2099" y="8371"/>
                  </a:lnTo>
                  <a:lnTo>
                    <a:pt x="2163" y="8383"/>
                  </a:lnTo>
                  <a:lnTo>
                    <a:pt x="2228" y="8394"/>
                  </a:lnTo>
                  <a:lnTo>
                    <a:pt x="2295" y="8406"/>
                  </a:lnTo>
                  <a:lnTo>
                    <a:pt x="2363" y="8416"/>
                  </a:lnTo>
                  <a:lnTo>
                    <a:pt x="2434" y="8427"/>
                  </a:lnTo>
                  <a:lnTo>
                    <a:pt x="2506" y="8437"/>
                  </a:lnTo>
                  <a:lnTo>
                    <a:pt x="2580" y="8447"/>
                  </a:lnTo>
                  <a:lnTo>
                    <a:pt x="2655" y="8456"/>
                  </a:lnTo>
                  <a:lnTo>
                    <a:pt x="2733" y="8465"/>
                  </a:lnTo>
                  <a:lnTo>
                    <a:pt x="2812" y="8474"/>
                  </a:lnTo>
                  <a:lnTo>
                    <a:pt x="2892" y="8483"/>
                  </a:lnTo>
                  <a:lnTo>
                    <a:pt x="3059" y="8500"/>
                  </a:lnTo>
                  <a:lnTo>
                    <a:pt x="3233" y="8516"/>
                  </a:lnTo>
                  <a:lnTo>
                    <a:pt x="3413" y="8531"/>
                  </a:lnTo>
                  <a:lnTo>
                    <a:pt x="3600" y="8546"/>
                  </a:lnTo>
                  <a:lnTo>
                    <a:pt x="3893" y="8567"/>
                  </a:lnTo>
                  <a:lnTo>
                    <a:pt x="4591" y="8617"/>
                  </a:lnTo>
                  <a:lnTo>
                    <a:pt x="5692" y="8693"/>
                  </a:lnTo>
                  <a:lnTo>
                    <a:pt x="5692" y="8608"/>
                  </a:lnTo>
                  <a:close/>
                  <a:moveTo>
                    <a:pt x="5692" y="8215"/>
                  </a:moveTo>
                  <a:lnTo>
                    <a:pt x="4289" y="8070"/>
                  </a:lnTo>
                  <a:lnTo>
                    <a:pt x="4053" y="8046"/>
                  </a:lnTo>
                  <a:lnTo>
                    <a:pt x="3844" y="8022"/>
                  </a:lnTo>
                  <a:lnTo>
                    <a:pt x="3527" y="7990"/>
                  </a:lnTo>
                  <a:lnTo>
                    <a:pt x="3460" y="7982"/>
                  </a:lnTo>
                  <a:lnTo>
                    <a:pt x="3391" y="7974"/>
                  </a:lnTo>
                  <a:lnTo>
                    <a:pt x="3321" y="7965"/>
                  </a:lnTo>
                  <a:lnTo>
                    <a:pt x="3250" y="7956"/>
                  </a:lnTo>
                  <a:lnTo>
                    <a:pt x="3177" y="7945"/>
                  </a:lnTo>
                  <a:lnTo>
                    <a:pt x="3102" y="7933"/>
                  </a:lnTo>
                  <a:lnTo>
                    <a:pt x="3026" y="7921"/>
                  </a:lnTo>
                  <a:lnTo>
                    <a:pt x="2949" y="7906"/>
                  </a:lnTo>
                  <a:lnTo>
                    <a:pt x="2870" y="7891"/>
                  </a:lnTo>
                  <a:lnTo>
                    <a:pt x="2789" y="7873"/>
                  </a:lnTo>
                  <a:lnTo>
                    <a:pt x="2707" y="7854"/>
                  </a:lnTo>
                  <a:lnTo>
                    <a:pt x="2623" y="7834"/>
                  </a:lnTo>
                  <a:lnTo>
                    <a:pt x="2538" y="7811"/>
                  </a:lnTo>
                  <a:lnTo>
                    <a:pt x="2451" y="7786"/>
                  </a:lnTo>
                  <a:lnTo>
                    <a:pt x="2362" y="7759"/>
                  </a:lnTo>
                  <a:lnTo>
                    <a:pt x="2271" y="7730"/>
                  </a:lnTo>
                  <a:lnTo>
                    <a:pt x="2179" y="7698"/>
                  </a:lnTo>
                  <a:lnTo>
                    <a:pt x="2085" y="7663"/>
                  </a:lnTo>
                  <a:lnTo>
                    <a:pt x="1989" y="7626"/>
                  </a:lnTo>
                  <a:lnTo>
                    <a:pt x="1332" y="7360"/>
                  </a:lnTo>
                  <a:lnTo>
                    <a:pt x="687" y="7091"/>
                  </a:lnTo>
                  <a:lnTo>
                    <a:pt x="195" y="6884"/>
                  </a:lnTo>
                  <a:lnTo>
                    <a:pt x="0" y="6801"/>
                  </a:lnTo>
                  <a:lnTo>
                    <a:pt x="0" y="7138"/>
                  </a:lnTo>
                  <a:lnTo>
                    <a:pt x="753" y="7400"/>
                  </a:lnTo>
                  <a:lnTo>
                    <a:pt x="1211" y="7558"/>
                  </a:lnTo>
                  <a:lnTo>
                    <a:pt x="1559" y="7676"/>
                  </a:lnTo>
                  <a:lnTo>
                    <a:pt x="1984" y="7818"/>
                  </a:lnTo>
                  <a:lnTo>
                    <a:pt x="2068" y="7845"/>
                  </a:lnTo>
                  <a:lnTo>
                    <a:pt x="2150" y="7871"/>
                  </a:lnTo>
                  <a:lnTo>
                    <a:pt x="2229" y="7895"/>
                  </a:lnTo>
                  <a:lnTo>
                    <a:pt x="2306" y="7917"/>
                  </a:lnTo>
                  <a:lnTo>
                    <a:pt x="2381" y="7938"/>
                  </a:lnTo>
                  <a:lnTo>
                    <a:pt x="2454" y="7957"/>
                  </a:lnTo>
                  <a:lnTo>
                    <a:pt x="2526" y="7974"/>
                  </a:lnTo>
                  <a:lnTo>
                    <a:pt x="2598" y="7990"/>
                  </a:lnTo>
                  <a:lnTo>
                    <a:pt x="2668" y="8005"/>
                  </a:lnTo>
                  <a:lnTo>
                    <a:pt x="2738" y="8019"/>
                  </a:lnTo>
                  <a:lnTo>
                    <a:pt x="2809" y="8032"/>
                  </a:lnTo>
                  <a:lnTo>
                    <a:pt x="2880" y="8044"/>
                  </a:lnTo>
                  <a:lnTo>
                    <a:pt x="2952" y="8055"/>
                  </a:lnTo>
                  <a:lnTo>
                    <a:pt x="3025" y="8066"/>
                  </a:lnTo>
                  <a:lnTo>
                    <a:pt x="3099" y="8076"/>
                  </a:lnTo>
                  <a:lnTo>
                    <a:pt x="3176" y="8085"/>
                  </a:lnTo>
                  <a:lnTo>
                    <a:pt x="3254" y="8094"/>
                  </a:lnTo>
                  <a:lnTo>
                    <a:pt x="3336" y="8103"/>
                  </a:lnTo>
                  <a:lnTo>
                    <a:pt x="3508" y="8120"/>
                  </a:lnTo>
                  <a:lnTo>
                    <a:pt x="3898" y="8155"/>
                  </a:lnTo>
                  <a:lnTo>
                    <a:pt x="4539" y="8210"/>
                  </a:lnTo>
                  <a:lnTo>
                    <a:pt x="5115" y="8259"/>
                  </a:lnTo>
                  <a:lnTo>
                    <a:pt x="5692" y="8306"/>
                  </a:lnTo>
                  <a:lnTo>
                    <a:pt x="5692" y="8215"/>
                  </a:lnTo>
                  <a:close/>
                  <a:moveTo>
                    <a:pt x="5692" y="7440"/>
                  </a:moveTo>
                  <a:lnTo>
                    <a:pt x="5342" y="7397"/>
                  </a:lnTo>
                  <a:lnTo>
                    <a:pt x="5038" y="7359"/>
                  </a:lnTo>
                  <a:lnTo>
                    <a:pt x="3898" y="7214"/>
                  </a:lnTo>
                  <a:lnTo>
                    <a:pt x="3761" y="7195"/>
                  </a:lnTo>
                  <a:lnTo>
                    <a:pt x="3631" y="7176"/>
                  </a:lnTo>
                  <a:lnTo>
                    <a:pt x="3508" y="7155"/>
                  </a:lnTo>
                  <a:lnTo>
                    <a:pt x="3392" y="7134"/>
                  </a:lnTo>
                  <a:lnTo>
                    <a:pt x="3282" y="7111"/>
                  </a:lnTo>
                  <a:lnTo>
                    <a:pt x="3179" y="7088"/>
                  </a:lnTo>
                  <a:lnTo>
                    <a:pt x="3081" y="7064"/>
                  </a:lnTo>
                  <a:lnTo>
                    <a:pt x="2989" y="7040"/>
                  </a:lnTo>
                  <a:lnTo>
                    <a:pt x="2902" y="7015"/>
                  </a:lnTo>
                  <a:lnTo>
                    <a:pt x="2821" y="6990"/>
                  </a:lnTo>
                  <a:lnTo>
                    <a:pt x="2744" y="6964"/>
                  </a:lnTo>
                  <a:lnTo>
                    <a:pt x="2672" y="6938"/>
                  </a:lnTo>
                  <a:lnTo>
                    <a:pt x="2604" y="6912"/>
                  </a:lnTo>
                  <a:lnTo>
                    <a:pt x="2540" y="6886"/>
                  </a:lnTo>
                  <a:lnTo>
                    <a:pt x="2480" y="6860"/>
                  </a:lnTo>
                  <a:lnTo>
                    <a:pt x="2424" y="6834"/>
                  </a:lnTo>
                  <a:lnTo>
                    <a:pt x="2370" y="6808"/>
                  </a:lnTo>
                  <a:lnTo>
                    <a:pt x="2320" y="6782"/>
                  </a:lnTo>
                  <a:lnTo>
                    <a:pt x="2272" y="6757"/>
                  </a:lnTo>
                  <a:lnTo>
                    <a:pt x="2226" y="6732"/>
                  </a:lnTo>
                  <a:lnTo>
                    <a:pt x="2183" y="6707"/>
                  </a:lnTo>
                  <a:lnTo>
                    <a:pt x="2025" y="6616"/>
                  </a:lnTo>
                  <a:lnTo>
                    <a:pt x="1989" y="6595"/>
                  </a:lnTo>
                  <a:lnTo>
                    <a:pt x="1544" y="6319"/>
                  </a:lnTo>
                  <a:lnTo>
                    <a:pt x="876" y="5884"/>
                  </a:lnTo>
                  <a:lnTo>
                    <a:pt x="266" y="5482"/>
                  </a:lnTo>
                  <a:lnTo>
                    <a:pt x="0" y="5306"/>
                  </a:lnTo>
                  <a:lnTo>
                    <a:pt x="0" y="5682"/>
                  </a:lnTo>
                  <a:lnTo>
                    <a:pt x="813" y="6157"/>
                  </a:lnTo>
                  <a:lnTo>
                    <a:pt x="1290" y="6433"/>
                  </a:lnTo>
                  <a:lnTo>
                    <a:pt x="1617" y="6618"/>
                  </a:lnTo>
                  <a:lnTo>
                    <a:pt x="1979" y="6816"/>
                  </a:lnTo>
                  <a:lnTo>
                    <a:pt x="2049" y="6854"/>
                  </a:lnTo>
                  <a:lnTo>
                    <a:pt x="2119" y="6890"/>
                  </a:lnTo>
                  <a:lnTo>
                    <a:pt x="2189" y="6924"/>
                  </a:lnTo>
                  <a:lnTo>
                    <a:pt x="2258" y="6956"/>
                  </a:lnTo>
                  <a:lnTo>
                    <a:pt x="2328" y="6986"/>
                  </a:lnTo>
                  <a:lnTo>
                    <a:pt x="2397" y="7015"/>
                  </a:lnTo>
                  <a:lnTo>
                    <a:pt x="2467" y="7042"/>
                  </a:lnTo>
                  <a:lnTo>
                    <a:pt x="2537" y="7068"/>
                  </a:lnTo>
                  <a:lnTo>
                    <a:pt x="2608" y="7092"/>
                  </a:lnTo>
                  <a:lnTo>
                    <a:pt x="2679" y="7115"/>
                  </a:lnTo>
                  <a:lnTo>
                    <a:pt x="2751" y="7137"/>
                  </a:lnTo>
                  <a:lnTo>
                    <a:pt x="2824" y="7157"/>
                  </a:lnTo>
                  <a:lnTo>
                    <a:pt x="2897" y="7176"/>
                  </a:lnTo>
                  <a:lnTo>
                    <a:pt x="2972" y="7194"/>
                  </a:lnTo>
                  <a:lnTo>
                    <a:pt x="3048" y="7211"/>
                  </a:lnTo>
                  <a:lnTo>
                    <a:pt x="3125" y="7227"/>
                  </a:lnTo>
                  <a:lnTo>
                    <a:pt x="3203" y="7243"/>
                  </a:lnTo>
                  <a:lnTo>
                    <a:pt x="3283" y="7257"/>
                  </a:lnTo>
                  <a:lnTo>
                    <a:pt x="3364" y="7270"/>
                  </a:lnTo>
                  <a:lnTo>
                    <a:pt x="3447" y="7283"/>
                  </a:lnTo>
                  <a:lnTo>
                    <a:pt x="3532" y="7296"/>
                  </a:lnTo>
                  <a:lnTo>
                    <a:pt x="3619" y="7307"/>
                  </a:lnTo>
                  <a:lnTo>
                    <a:pt x="3708" y="7319"/>
                  </a:lnTo>
                  <a:lnTo>
                    <a:pt x="3799" y="7329"/>
                  </a:lnTo>
                  <a:lnTo>
                    <a:pt x="3893" y="7340"/>
                  </a:lnTo>
                  <a:lnTo>
                    <a:pt x="5692" y="7536"/>
                  </a:lnTo>
                  <a:lnTo>
                    <a:pt x="5692" y="7440"/>
                  </a:lnTo>
                  <a:close/>
                  <a:moveTo>
                    <a:pt x="5692" y="7048"/>
                  </a:moveTo>
                  <a:lnTo>
                    <a:pt x="5322" y="6996"/>
                  </a:lnTo>
                  <a:lnTo>
                    <a:pt x="5012" y="6952"/>
                  </a:lnTo>
                  <a:lnTo>
                    <a:pt x="3898" y="6791"/>
                  </a:lnTo>
                  <a:lnTo>
                    <a:pt x="3763" y="6771"/>
                  </a:lnTo>
                  <a:lnTo>
                    <a:pt x="3636" y="6750"/>
                  </a:lnTo>
                  <a:lnTo>
                    <a:pt x="3514" y="6728"/>
                  </a:lnTo>
                  <a:lnTo>
                    <a:pt x="3399" y="6705"/>
                  </a:lnTo>
                  <a:lnTo>
                    <a:pt x="3290" y="6682"/>
                  </a:lnTo>
                  <a:lnTo>
                    <a:pt x="3187" y="6658"/>
                  </a:lnTo>
                  <a:lnTo>
                    <a:pt x="3089" y="6633"/>
                  </a:lnTo>
                  <a:lnTo>
                    <a:pt x="2997" y="6608"/>
                  </a:lnTo>
                  <a:lnTo>
                    <a:pt x="2910" y="6583"/>
                  </a:lnTo>
                  <a:lnTo>
                    <a:pt x="2827" y="6557"/>
                  </a:lnTo>
                  <a:lnTo>
                    <a:pt x="2749" y="6530"/>
                  </a:lnTo>
                  <a:lnTo>
                    <a:pt x="2676" y="6503"/>
                  </a:lnTo>
                  <a:lnTo>
                    <a:pt x="2607" y="6476"/>
                  </a:lnTo>
                  <a:lnTo>
                    <a:pt x="2541" y="6449"/>
                  </a:lnTo>
                  <a:lnTo>
                    <a:pt x="2480" y="6421"/>
                  </a:lnTo>
                  <a:lnTo>
                    <a:pt x="2421" y="6393"/>
                  </a:lnTo>
                  <a:lnTo>
                    <a:pt x="2367" y="6366"/>
                  </a:lnTo>
                  <a:lnTo>
                    <a:pt x="2315" y="6338"/>
                  </a:lnTo>
                  <a:lnTo>
                    <a:pt x="2265" y="6310"/>
                  </a:lnTo>
                  <a:lnTo>
                    <a:pt x="2219" y="6282"/>
                  </a:lnTo>
                  <a:lnTo>
                    <a:pt x="2174" y="6254"/>
                  </a:lnTo>
                  <a:lnTo>
                    <a:pt x="2132" y="6226"/>
                  </a:lnTo>
                  <a:lnTo>
                    <a:pt x="2091" y="6199"/>
                  </a:lnTo>
                  <a:lnTo>
                    <a:pt x="2053" y="6171"/>
                  </a:lnTo>
                  <a:lnTo>
                    <a:pt x="2015" y="6144"/>
                  </a:lnTo>
                  <a:lnTo>
                    <a:pt x="1979" y="6117"/>
                  </a:lnTo>
                  <a:lnTo>
                    <a:pt x="1538" y="5777"/>
                  </a:lnTo>
                  <a:lnTo>
                    <a:pt x="872" y="5253"/>
                  </a:lnTo>
                  <a:lnTo>
                    <a:pt x="265" y="4773"/>
                  </a:lnTo>
                  <a:lnTo>
                    <a:pt x="0" y="4563"/>
                  </a:lnTo>
                  <a:lnTo>
                    <a:pt x="0" y="4971"/>
                  </a:lnTo>
                  <a:lnTo>
                    <a:pt x="794" y="5529"/>
                  </a:lnTo>
                  <a:lnTo>
                    <a:pt x="1265" y="5858"/>
                  </a:lnTo>
                  <a:lnTo>
                    <a:pt x="1599" y="6087"/>
                  </a:lnTo>
                  <a:lnTo>
                    <a:pt x="1984" y="6343"/>
                  </a:lnTo>
                  <a:lnTo>
                    <a:pt x="2058" y="6391"/>
                  </a:lnTo>
                  <a:lnTo>
                    <a:pt x="2131" y="6436"/>
                  </a:lnTo>
                  <a:lnTo>
                    <a:pt x="2203" y="6477"/>
                  </a:lnTo>
                  <a:lnTo>
                    <a:pt x="2275" y="6516"/>
                  </a:lnTo>
                  <a:lnTo>
                    <a:pt x="2347" y="6551"/>
                  </a:lnTo>
                  <a:lnTo>
                    <a:pt x="2418" y="6584"/>
                  </a:lnTo>
                  <a:lnTo>
                    <a:pt x="2489" y="6614"/>
                  </a:lnTo>
                  <a:lnTo>
                    <a:pt x="2560" y="6642"/>
                  </a:lnTo>
                  <a:lnTo>
                    <a:pt x="2630" y="6667"/>
                  </a:lnTo>
                  <a:lnTo>
                    <a:pt x="2701" y="6691"/>
                  </a:lnTo>
                  <a:lnTo>
                    <a:pt x="2771" y="6712"/>
                  </a:lnTo>
                  <a:lnTo>
                    <a:pt x="2842" y="6732"/>
                  </a:lnTo>
                  <a:lnTo>
                    <a:pt x="2913" y="6750"/>
                  </a:lnTo>
                  <a:lnTo>
                    <a:pt x="2984" y="6766"/>
                  </a:lnTo>
                  <a:lnTo>
                    <a:pt x="3056" y="6781"/>
                  </a:lnTo>
                  <a:lnTo>
                    <a:pt x="3128" y="6795"/>
                  </a:lnTo>
                  <a:lnTo>
                    <a:pt x="3201" y="6808"/>
                  </a:lnTo>
                  <a:lnTo>
                    <a:pt x="3275" y="6820"/>
                  </a:lnTo>
                  <a:lnTo>
                    <a:pt x="3349" y="6832"/>
                  </a:lnTo>
                  <a:lnTo>
                    <a:pt x="3424" y="6842"/>
                  </a:lnTo>
                  <a:lnTo>
                    <a:pt x="3500" y="6852"/>
                  </a:lnTo>
                  <a:lnTo>
                    <a:pt x="3898" y="6902"/>
                  </a:lnTo>
                  <a:lnTo>
                    <a:pt x="4481" y="6979"/>
                  </a:lnTo>
                  <a:lnTo>
                    <a:pt x="5064" y="7059"/>
                  </a:lnTo>
                  <a:lnTo>
                    <a:pt x="5513" y="7123"/>
                  </a:lnTo>
                  <a:lnTo>
                    <a:pt x="5692" y="7149"/>
                  </a:lnTo>
                  <a:lnTo>
                    <a:pt x="5692" y="7048"/>
                  </a:lnTo>
                  <a:close/>
                  <a:moveTo>
                    <a:pt x="5692" y="5100"/>
                  </a:moveTo>
                  <a:lnTo>
                    <a:pt x="4852" y="4934"/>
                  </a:lnTo>
                  <a:lnTo>
                    <a:pt x="4384" y="4841"/>
                  </a:lnTo>
                  <a:lnTo>
                    <a:pt x="4121" y="4787"/>
                  </a:lnTo>
                  <a:lnTo>
                    <a:pt x="3893" y="4738"/>
                  </a:lnTo>
                  <a:lnTo>
                    <a:pt x="3758" y="4708"/>
                  </a:lnTo>
                  <a:lnTo>
                    <a:pt x="3631" y="4676"/>
                  </a:lnTo>
                  <a:lnTo>
                    <a:pt x="3510" y="4644"/>
                  </a:lnTo>
                  <a:lnTo>
                    <a:pt x="3396" y="4610"/>
                  </a:lnTo>
                  <a:lnTo>
                    <a:pt x="3288" y="4575"/>
                  </a:lnTo>
                  <a:lnTo>
                    <a:pt x="3186" y="4539"/>
                  </a:lnTo>
                  <a:lnTo>
                    <a:pt x="3090" y="4502"/>
                  </a:lnTo>
                  <a:lnTo>
                    <a:pt x="3000" y="4465"/>
                  </a:lnTo>
                  <a:lnTo>
                    <a:pt x="2914" y="4426"/>
                  </a:lnTo>
                  <a:lnTo>
                    <a:pt x="2834" y="4388"/>
                  </a:lnTo>
                  <a:lnTo>
                    <a:pt x="2759" y="4348"/>
                  </a:lnTo>
                  <a:lnTo>
                    <a:pt x="2689" y="4309"/>
                  </a:lnTo>
                  <a:lnTo>
                    <a:pt x="2623" y="4269"/>
                  </a:lnTo>
                  <a:lnTo>
                    <a:pt x="2561" y="4228"/>
                  </a:lnTo>
                  <a:lnTo>
                    <a:pt x="2503" y="4188"/>
                  </a:lnTo>
                  <a:lnTo>
                    <a:pt x="2449" y="4148"/>
                  </a:lnTo>
                  <a:lnTo>
                    <a:pt x="2399" y="4107"/>
                  </a:lnTo>
                  <a:lnTo>
                    <a:pt x="2352" y="4067"/>
                  </a:lnTo>
                  <a:lnTo>
                    <a:pt x="2308" y="4027"/>
                  </a:lnTo>
                  <a:lnTo>
                    <a:pt x="2268" y="3987"/>
                  </a:lnTo>
                  <a:lnTo>
                    <a:pt x="2229" y="3948"/>
                  </a:lnTo>
                  <a:lnTo>
                    <a:pt x="2194" y="3909"/>
                  </a:lnTo>
                  <a:lnTo>
                    <a:pt x="2161" y="3871"/>
                  </a:lnTo>
                  <a:lnTo>
                    <a:pt x="2129" y="3833"/>
                  </a:lnTo>
                  <a:lnTo>
                    <a:pt x="2100" y="3797"/>
                  </a:lnTo>
                  <a:lnTo>
                    <a:pt x="2072" y="3761"/>
                  </a:lnTo>
                  <a:lnTo>
                    <a:pt x="2021" y="3691"/>
                  </a:lnTo>
                  <a:lnTo>
                    <a:pt x="1955" y="3601"/>
                  </a:lnTo>
                  <a:lnTo>
                    <a:pt x="1872" y="3486"/>
                  </a:lnTo>
                  <a:lnTo>
                    <a:pt x="1660" y="3181"/>
                  </a:lnTo>
                  <a:lnTo>
                    <a:pt x="869" y="2036"/>
                  </a:lnTo>
                  <a:lnTo>
                    <a:pt x="0" y="769"/>
                  </a:lnTo>
                  <a:lnTo>
                    <a:pt x="0" y="1343"/>
                  </a:lnTo>
                  <a:lnTo>
                    <a:pt x="1733" y="3606"/>
                  </a:lnTo>
                  <a:lnTo>
                    <a:pt x="1978" y="3923"/>
                  </a:lnTo>
                  <a:lnTo>
                    <a:pt x="2030" y="3987"/>
                  </a:lnTo>
                  <a:lnTo>
                    <a:pt x="2083" y="4046"/>
                  </a:lnTo>
                  <a:lnTo>
                    <a:pt x="2139" y="4103"/>
                  </a:lnTo>
                  <a:lnTo>
                    <a:pt x="2196" y="4156"/>
                  </a:lnTo>
                  <a:lnTo>
                    <a:pt x="2255" y="4206"/>
                  </a:lnTo>
                  <a:lnTo>
                    <a:pt x="2315" y="4254"/>
                  </a:lnTo>
                  <a:lnTo>
                    <a:pt x="2377" y="4298"/>
                  </a:lnTo>
                  <a:lnTo>
                    <a:pt x="2441" y="4340"/>
                  </a:lnTo>
                  <a:lnTo>
                    <a:pt x="2506" y="4379"/>
                  </a:lnTo>
                  <a:lnTo>
                    <a:pt x="2572" y="4416"/>
                  </a:lnTo>
                  <a:lnTo>
                    <a:pt x="2639" y="4451"/>
                  </a:lnTo>
                  <a:lnTo>
                    <a:pt x="2708" y="4483"/>
                  </a:lnTo>
                  <a:lnTo>
                    <a:pt x="2778" y="4514"/>
                  </a:lnTo>
                  <a:lnTo>
                    <a:pt x="2848" y="4542"/>
                  </a:lnTo>
                  <a:lnTo>
                    <a:pt x="2920" y="4569"/>
                  </a:lnTo>
                  <a:lnTo>
                    <a:pt x="2992" y="4594"/>
                  </a:lnTo>
                  <a:lnTo>
                    <a:pt x="3065" y="4618"/>
                  </a:lnTo>
                  <a:lnTo>
                    <a:pt x="3139" y="4640"/>
                  </a:lnTo>
                  <a:lnTo>
                    <a:pt x="3213" y="4661"/>
                  </a:lnTo>
                  <a:lnTo>
                    <a:pt x="3288" y="4682"/>
                  </a:lnTo>
                  <a:lnTo>
                    <a:pt x="3363" y="4701"/>
                  </a:lnTo>
                  <a:lnTo>
                    <a:pt x="3438" y="4719"/>
                  </a:lnTo>
                  <a:lnTo>
                    <a:pt x="3514" y="4737"/>
                  </a:lnTo>
                  <a:lnTo>
                    <a:pt x="3590" y="4754"/>
                  </a:lnTo>
                  <a:lnTo>
                    <a:pt x="3893" y="4819"/>
                  </a:lnTo>
                  <a:lnTo>
                    <a:pt x="4470" y="4939"/>
                  </a:lnTo>
                  <a:lnTo>
                    <a:pt x="5056" y="5056"/>
                  </a:lnTo>
                  <a:lnTo>
                    <a:pt x="5510" y="5145"/>
                  </a:lnTo>
                  <a:lnTo>
                    <a:pt x="5692" y="5180"/>
                  </a:lnTo>
                  <a:lnTo>
                    <a:pt x="5692" y="5100"/>
                  </a:lnTo>
                  <a:close/>
                  <a:moveTo>
                    <a:pt x="5692" y="4713"/>
                  </a:moveTo>
                  <a:lnTo>
                    <a:pt x="5358" y="4636"/>
                  </a:lnTo>
                  <a:lnTo>
                    <a:pt x="5061" y="4570"/>
                  </a:lnTo>
                  <a:lnTo>
                    <a:pt x="4631" y="4478"/>
                  </a:lnTo>
                  <a:lnTo>
                    <a:pt x="3902" y="4323"/>
                  </a:lnTo>
                  <a:lnTo>
                    <a:pt x="3780" y="4297"/>
                  </a:lnTo>
                  <a:lnTo>
                    <a:pt x="3664" y="4269"/>
                  </a:lnTo>
                  <a:lnTo>
                    <a:pt x="3553" y="4240"/>
                  </a:lnTo>
                  <a:lnTo>
                    <a:pt x="3448" y="4211"/>
                  </a:lnTo>
                  <a:lnTo>
                    <a:pt x="3349" y="4181"/>
                  </a:lnTo>
                  <a:lnTo>
                    <a:pt x="3254" y="4150"/>
                  </a:lnTo>
                  <a:lnTo>
                    <a:pt x="3164" y="4118"/>
                  </a:lnTo>
                  <a:lnTo>
                    <a:pt x="3079" y="4086"/>
                  </a:lnTo>
                  <a:lnTo>
                    <a:pt x="2998" y="4052"/>
                  </a:lnTo>
                  <a:lnTo>
                    <a:pt x="2921" y="4018"/>
                  </a:lnTo>
                  <a:lnTo>
                    <a:pt x="2849" y="3983"/>
                  </a:lnTo>
                  <a:lnTo>
                    <a:pt x="2780" y="3948"/>
                  </a:lnTo>
                  <a:lnTo>
                    <a:pt x="2715" y="3911"/>
                  </a:lnTo>
                  <a:lnTo>
                    <a:pt x="2654" y="3874"/>
                  </a:lnTo>
                  <a:lnTo>
                    <a:pt x="2596" y="3836"/>
                  </a:lnTo>
                  <a:lnTo>
                    <a:pt x="2541" y="3797"/>
                  </a:lnTo>
                  <a:lnTo>
                    <a:pt x="2489" y="3758"/>
                  </a:lnTo>
                  <a:lnTo>
                    <a:pt x="2439" y="3717"/>
                  </a:lnTo>
                  <a:lnTo>
                    <a:pt x="2393" y="3676"/>
                  </a:lnTo>
                  <a:lnTo>
                    <a:pt x="2348" y="3634"/>
                  </a:lnTo>
                  <a:lnTo>
                    <a:pt x="2306" y="3592"/>
                  </a:lnTo>
                  <a:lnTo>
                    <a:pt x="2266" y="3549"/>
                  </a:lnTo>
                  <a:lnTo>
                    <a:pt x="2228" y="3505"/>
                  </a:lnTo>
                  <a:lnTo>
                    <a:pt x="2191" y="3460"/>
                  </a:lnTo>
                  <a:lnTo>
                    <a:pt x="2156" y="3415"/>
                  </a:lnTo>
                  <a:lnTo>
                    <a:pt x="2122" y="3369"/>
                  </a:lnTo>
                  <a:lnTo>
                    <a:pt x="2089" y="3322"/>
                  </a:lnTo>
                  <a:lnTo>
                    <a:pt x="2056" y="3274"/>
                  </a:lnTo>
                  <a:lnTo>
                    <a:pt x="2025" y="3226"/>
                  </a:lnTo>
                  <a:lnTo>
                    <a:pt x="1994" y="3177"/>
                  </a:lnTo>
                  <a:lnTo>
                    <a:pt x="0" y="0"/>
                  </a:lnTo>
                  <a:lnTo>
                    <a:pt x="0" y="635"/>
                  </a:lnTo>
                  <a:lnTo>
                    <a:pt x="926" y="1965"/>
                  </a:lnTo>
                  <a:lnTo>
                    <a:pt x="1441" y="2703"/>
                  </a:lnTo>
                  <a:lnTo>
                    <a:pt x="1730" y="3113"/>
                  </a:lnTo>
                  <a:lnTo>
                    <a:pt x="1978" y="3460"/>
                  </a:lnTo>
                  <a:lnTo>
                    <a:pt x="2028" y="3528"/>
                  </a:lnTo>
                  <a:lnTo>
                    <a:pt x="2077" y="3591"/>
                  </a:lnTo>
                  <a:lnTo>
                    <a:pt x="2127" y="3650"/>
                  </a:lnTo>
                  <a:lnTo>
                    <a:pt x="2176" y="3705"/>
                  </a:lnTo>
                  <a:lnTo>
                    <a:pt x="2226" y="3757"/>
                  </a:lnTo>
                  <a:lnTo>
                    <a:pt x="2277" y="3805"/>
                  </a:lnTo>
                  <a:lnTo>
                    <a:pt x="2328" y="3850"/>
                  </a:lnTo>
                  <a:lnTo>
                    <a:pt x="2380" y="3892"/>
                  </a:lnTo>
                  <a:lnTo>
                    <a:pt x="2433" y="3931"/>
                  </a:lnTo>
                  <a:lnTo>
                    <a:pt x="2487" y="3968"/>
                  </a:lnTo>
                  <a:lnTo>
                    <a:pt x="2543" y="4002"/>
                  </a:lnTo>
                  <a:lnTo>
                    <a:pt x="2601" y="4035"/>
                  </a:lnTo>
                  <a:lnTo>
                    <a:pt x="2660" y="4065"/>
                  </a:lnTo>
                  <a:lnTo>
                    <a:pt x="2721" y="4093"/>
                  </a:lnTo>
                  <a:lnTo>
                    <a:pt x="2784" y="4120"/>
                  </a:lnTo>
                  <a:lnTo>
                    <a:pt x="2849" y="4145"/>
                  </a:lnTo>
                  <a:lnTo>
                    <a:pt x="2917" y="4169"/>
                  </a:lnTo>
                  <a:lnTo>
                    <a:pt x="2988" y="4193"/>
                  </a:lnTo>
                  <a:lnTo>
                    <a:pt x="3061" y="4215"/>
                  </a:lnTo>
                  <a:lnTo>
                    <a:pt x="3138" y="4237"/>
                  </a:lnTo>
                  <a:lnTo>
                    <a:pt x="3218" y="4258"/>
                  </a:lnTo>
                  <a:lnTo>
                    <a:pt x="3301" y="4279"/>
                  </a:lnTo>
                  <a:lnTo>
                    <a:pt x="3387" y="4300"/>
                  </a:lnTo>
                  <a:lnTo>
                    <a:pt x="3478" y="4321"/>
                  </a:lnTo>
                  <a:lnTo>
                    <a:pt x="3670" y="4365"/>
                  </a:lnTo>
                  <a:lnTo>
                    <a:pt x="3880" y="4412"/>
                  </a:lnTo>
                  <a:lnTo>
                    <a:pt x="4593" y="4570"/>
                  </a:lnTo>
                  <a:lnTo>
                    <a:pt x="5168" y="4695"/>
                  </a:lnTo>
                  <a:lnTo>
                    <a:pt x="5692" y="4808"/>
                  </a:lnTo>
                  <a:lnTo>
                    <a:pt x="5692" y="4713"/>
                  </a:lnTo>
                  <a:close/>
                </a:path>
              </a:pathLst>
            </a:custGeom>
            <a:solidFill>
              <a:srgbClr val="E9E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docshapegroup249"/>
          <p:cNvGrpSpPr>
            <a:grpSpLocks/>
          </p:cNvGrpSpPr>
          <p:nvPr/>
        </p:nvGrpSpPr>
        <p:grpSpPr bwMode="auto">
          <a:xfrm>
            <a:off x="1" y="4404126"/>
            <a:ext cx="9143999" cy="2453874"/>
            <a:chOff x="0" y="1662"/>
            <a:chExt cx="17242" cy="4122"/>
          </a:xfrm>
        </p:grpSpPr>
        <p:pic>
          <p:nvPicPr>
            <p:cNvPr id="32" name="docshape2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" y="1662"/>
              <a:ext cx="7933" cy="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docshape251"/>
            <p:cNvSpPr>
              <a:spLocks/>
            </p:cNvSpPr>
            <p:nvPr/>
          </p:nvSpPr>
          <p:spPr bwMode="auto">
            <a:xfrm>
              <a:off x="9458" y="2585"/>
              <a:ext cx="4603" cy="1417"/>
            </a:xfrm>
            <a:custGeom>
              <a:avLst/>
              <a:gdLst>
                <a:gd name="T0" fmla="+- 0 10396 9104"/>
                <a:gd name="T1" fmla="*/ T0 w 4603"/>
                <a:gd name="T2" fmla="+- 0 3093 2520"/>
                <a:gd name="T3" fmla="*/ 3093 h 1417"/>
                <a:gd name="T4" fmla="+- 0 10363 9104"/>
                <a:gd name="T5" fmla="*/ T4 w 4603"/>
                <a:gd name="T6" fmla="+- 0 2950 2520"/>
                <a:gd name="T7" fmla="*/ 2950 h 1417"/>
                <a:gd name="T8" fmla="+- 0 10300 9104"/>
                <a:gd name="T9" fmla="*/ T8 w 4603"/>
                <a:gd name="T10" fmla="+- 0 2821 2520"/>
                <a:gd name="T11" fmla="*/ 2821 h 1417"/>
                <a:gd name="T12" fmla="+- 0 10211 9104"/>
                <a:gd name="T13" fmla="*/ T12 w 4603"/>
                <a:gd name="T14" fmla="+- 0 2710 2520"/>
                <a:gd name="T15" fmla="*/ 2710 h 1417"/>
                <a:gd name="T16" fmla="+- 0 10100 9104"/>
                <a:gd name="T17" fmla="*/ T16 w 4603"/>
                <a:gd name="T18" fmla="+- 0 2621 2520"/>
                <a:gd name="T19" fmla="*/ 2621 h 1417"/>
                <a:gd name="T20" fmla="+- 0 9971 9104"/>
                <a:gd name="T21" fmla="*/ T20 w 4603"/>
                <a:gd name="T22" fmla="+- 0 2558 2520"/>
                <a:gd name="T23" fmla="*/ 2558 h 1417"/>
                <a:gd name="T24" fmla="+- 0 9828 9104"/>
                <a:gd name="T25" fmla="*/ T24 w 4603"/>
                <a:gd name="T26" fmla="+- 0 2525 2520"/>
                <a:gd name="T27" fmla="*/ 2525 h 1417"/>
                <a:gd name="T28" fmla="+- 0 9677 9104"/>
                <a:gd name="T29" fmla="*/ T28 w 4603"/>
                <a:gd name="T30" fmla="+- 0 2525 2520"/>
                <a:gd name="T31" fmla="*/ 2525 h 1417"/>
                <a:gd name="T32" fmla="+- 0 9534 9104"/>
                <a:gd name="T33" fmla="*/ T32 w 4603"/>
                <a:gd name="T34" fmla="+- 0 2558 2520"/>
                <a:gd name="T35" fmla="*/ 2558 h 1417"/>
                <a:gd name="T36" fmla="+- 0 9405 9104"/>
                <a:gd name="T37" fmla="*/ T36 w 4603"/>
                <a:gd name="T38" fmla="+- 0 2621 2520"/>
                <a:gd name="T39" fmla="*/ 2621 h 1417"/>
                <a:gd name="T40" fmla="+- 0 9294 9104"/>
                <a:gd name="T41" fmla="*/ T40 w 4603"/>
                <a:gd name="T42" fmla="+- 0 2710 2520"/>
                <a:gd name="T43" fmla="*/ 2710 h 1417"/>
                <a:gd name="T44" fmla="+- 0 9205 9104"/>
                <a:gd name="T45" fmla="*/ T44 w 4603"/>
                <a:gd name="T46" fmla="+- 0 2821 2520"/>
                <a:gd name="T47" fmla="*/ 2821 h 1417"/>
                <a:gd name="T48" fmla="+- 0 9142 9104"/>
                <a:gd name="T49" fmla="*/ T48 w 4603"/>
                <a:gd name="T50" fmla="+- 0 2950 2520"/>
                <a:gd name="T51" fmla="*/ 2950 h 1417"/>
                <a:gd name="T52" fmla="+- 0 9109 9104"/>
                <a:gd name="T53" fmla="*/ T52 w 4603"/>
                <a:gd name="T54" fmla="+- 0 3093 2520"/>
                <a:gd name="T55" fmla="*/ 3093 h 1417"/>
                <a:gd name="T56" fmla="+- 0 9109 9104"/>
                <a:gd name="T57" fmla="*/ T56 w 4603"/>
                <a:gd name="T58" fmla="+- 0 3244 2520"/>
                <a:gd name="T59" fmla="*/ 3244 h 1417"/>
                <a:gd name="T60" fmla="+- 0 9142 9104"/>
                <a:gd name="T61" fmla="*/ T60 w 4603"/>
                <a:gd name="T62" fmla="+- 0 3387 2520"/>
                <a:gd name="T63" fmla="*/ 3387 h 1417"/>
                <a:gd name="T64" fmla="+- 0 9205 9104"/>
                <a:gd name="T65" fmla="*/ T64 w 4603"/>
                <a:gd name="T66" fmla="+- 0 3516 2520"/>
                <a:gd name="T67" fmla="*/ 3516 h 1417"/>
                <a:gd name="T68" fmla="+- 0 9294 9104"/>
                <a:gd name="T69" fmla="*/ T68 w 4603"/>
                <a:gd name="T70" fmla="+- 0 3627 2520"/>
                <a:gd name="T71" fmla="*/ 3627 h 1417"/>
                <a:gd name="T72" fmla="+- 0 9405 9104"/>
                <a:gd name="T73" fmla="*/ T72 w 4603"/>
                <a:gd name="T74" fmla="+- 0 3716 2520"/>
                <a:gd name="T75" fmla="*/ 3716 h 1417"/>
                <a:gd name="T76" fmla="+- 0 9534 9104"/>
                <a:gd name="T77" fmla="*/ T76 w 4603"/>
                <a:gd name="T78" fmla="+- 0 3779 2520"/>
                <a:gd name="T79" fmla="*/ 3779 h 1417"/>
                <a:gd name="T80" fmla="+- 0 9677 9104"/>
                <a:gd name="T81" fmla="*/ T80 w 4603"/>
                <a:gd name="T82" fmla="+- 0 3812 2520"/>
                <a:gd name="T83" fmla="*/ 3812 h 1417"/>
                <a:gd name="T84" fmla="+- 0 9828 9104"/>
                <a:gd name="T85" fmla="*/ T84 w 4603"/>
                <a:gd name="T86" fmla="+- 0 3812 2520"/>
                <a:gd name="T87" fmla="*/ 3812 h 1417"/>
                <a:gd name="T88" fmla="+- 0 9971 9104"/>
                <a:gd name="T89" fmla="*/ T88 w 4603"/>
                <a:gd name="T90" fmla="+- 0 3779 2520"/>
                <a:gd name="T91" fmla="*/ 3779 h 1417"/>
                <a:gd name="T92" fmla="+- 0 10100 9104"/>
                <a:gd name="T93" fmla="*/ T92 w 4603"/>
                <a:gd name="T94" fmla="+- 0 3716 2520"/>
                <a:gd name="T95" fmla="*/ 3716 h 1417"/>
                <a:gd name="T96" fmla="+- 0 10211 9104"/>
                <a:gd name="T97" fmla="*/ T96 w 4603"/>
                <a:gd name="T98" fmla="+- 0 3627 2520"/>
                <a:gd name="T99" fmla="*/ 3627 h 1417"/>
                <a:gd name="T100" fmla="+- 0 10300 9104"/>
                <a:gd name="T101" fmla="*/ T100 w 4603"/>
                <a:gd name="T102" fmla="+- 0 3516 2520"/>
                <a:gd name="T103" fmla="*/ 3516 h 1417"/>
                <a:gd name="T104" fmla="+- 0 10363 9104"/>
                <a:gd name="T105" fmla="*/ T104 w 4603"/>
                <a:gd name="T106" fmla="+- 0 3387 2520"/>
                <a:gd name="T107" fmla="*/ 3387 h 1417"/>
                <a:gd name="T108" fmla="+- 0 10396 9104"/>
                <a:gd name="T109" fmla="*/ T108 w 4603"/>
                <a:gd name="T110" fmla="+- 0 3244 2520"/>
                <a:gd name="T111" fmla="*/ 3244 h 1417"/>
                <a:gd name="T112" fmla="+- 0 13707 9104"/>
                <a:gd name="T113" fmla="*/ T112 w 4603"/>
                <a:gd name="T114" fmla="+- 0 3412 2520"/>
                <a:gd name="T115" fmla="*/ 3412 h 1417"/>
                <a:gd name="T116" fmla="+- 0 13685 9104"/>
                <a:gd name="T117" fmla="*/ T116 w 4603"/>
                <a:gd name="T118" fmla="+- 0 3260 2520"/>
                <a:gd name="T119" fmla="*/ 3260 h 1417"/>
                <a:gd name="T120" fmla="+- 0 13623 9104"/>
                <a:gd name="T121" fmla="*/ T120 w 4603"/>
                <a:gd name="T122" fmla="+- 0 3126 2520"/>
                <a:gd name="T123" fmla="*/ 3126 h 1417"/>
                <a:gd name="T124" fmla="+- 0 13527 9104"/>
                <a:gd name="T125" fmla="*/ T124 w 4603"/>
                <a:gd name="T126" fmla="+- 0 3016 2520"/>
                <a:gd name="T127" fmla="*/ 3016 h 1417"/>
                <a:gd name="T128" fmla="+- 0 13403 9104"/>
                <a:gd name="T129" fmla="*/ T128 w 4603"/>
                <a:gd name="T130" fmla="+- 0 2936 2520"/>
                <a:gd name="T131" fmla="*/ 2936 h 1417"/>
                <a:gd name="T132" fmla="+- 0 13260 9104"/>
                <a:gd name="T133" fmla="*/ T132 w 4603"/>
                <a:gd name="T134" fmla="+- 0 2893 2520"/>
                <a:gd name="T135" fmla="*/ 2893 h 1417"/>
                <a:gd name="T136" fmla="+- 0 13105 9104"/>
                <a:gd name="T137" fmla="*/ T136 w 4603"/>
                <a:gd name="T138" fmla="+- 0 2893 2520"/>
                <a:gd name="T139" fmla="*/ 2893 h 1417"/>
                <a:gd name="T140" fmla="+- 0 12961 9104"/>
                <a:gd name="T141" fmla="*/ T140 w 4603"/>
                <a:gd name="T142" fmla="+- 0 2936 2520"/>
                <a:gd name="T143" fmla="*/ 2936 h 1417"/>
                <a:gd name="T144" fmla="+- 0 12838 9104"/>
                <a:gd name="T145" fmla="*/ T144 w 4603"/>
                <a:gd name="T146" fmla="+- 0 3016 2520"/>
                <a:gd name="T147" fmla="*/ 3016 h 1417"/>
                <a:gd name="T148" fmla="+- 0 12742 9104"/>
                <a:gd name="T149" fmla="*/ T148 w 4603"/>
                <a:gd name="T150" fmla="+- 0 3126 2520"/>
                <a:gd name="T151" fmla="*/ 3126 h 1417"/>
                <a:gd name="T152" fmla="+- 0 12679 9104"/>
                <a:gd name="T153" fmla="*/ T152 w 4603"/>
                <a:gd name="T154" fmla="+- 0 3260 2520"/>
                <a:gd name="T155" fmla="*/ 3260 h 1417"/>
                <a:gd name="T156" fmla="+- 0 12657 9104"/>
                <a:gd name="T157" fmla="*/ T156 w 4603"/>
                <a:gd name="T158" fmla="+- 0 3412 2520"/>
                <a:gd name="T159" fmla="*/ 3412 h 1417"/>
                <a:gd name="T160" fmla="+- 0 12679 9104"/>
                <a:gd name="T161" fmla="*/ T160 w 4603"/>
                <a:gd name="T162" fmla="+- 0 3564 2520"/>
                <a:gd name="T163" fmla="*/ 3564 h 1417"/>
                <a:gd name="T164" fmla="+- 0 12742 9104"/>
                <a:gd name="T165" fmla="*/ T164 w 4603"/>
                <a:gd name="T166" fmla="+- 0 3698 2520"/>
                <a:gd name="T167" fmla="*/ 3698 h 1417"/>
                <a:gd name="T168" fmla="+- 0 12838 9104"/>
                <a:gd name="T169" fmla="*/ T168 w 4603"/>
                <a:gd name="T170" fmla="+- 0 3808 2520"/>
                <a:gd name="T171" fmla="*/ 3808 h 1417"/>
                <a:gd name="T172" fmla="+- 0 12961 9104"/>
                <a:gd name="T173" fmla="*/ T172 w 4603"/>
                <a:gd name="T174" fmla="+- 0 3888 2520"/>
                <a:gd name="T175" fmla="*/ 3888 h 1417"/>
                <a:gd name="T176" fmla="+- 0 13105 9104"/>
                <a:gd name="T177" fmla="*/ T176 w 4603"/>
                <a:gd name="T178" fmla="+- 0 3931 2520"/>
                <a:gd name="T179" fmla="*/ 3931 h 1417"/>
                <a:gd name="T180" fmla="+- 0 13260 9104"/>
                <a:gd name="T181" fmla="*/ T180 w 4603"/>
                <a:gd name="T182" fmla="+- 0 3931 2520"/>
                <a:gd name="T183" fmla="*/ 3931 h 1417"/>
                <a:gd name="T184" fmla="+- 0 13403 9104"/>
                <a:gd name="T185" fmla="*/ T184 w 4603"/>
                <a:gd name="T186" fmla="+- 0 3888 2520"/>
                <a:gd name="T187" fmla="*/ 3888 h 1417"/>
                <a:gd name="T188" fmla="+- 0 13527 9104"/>
                <a:gd name="T189" fmla="*/ T188 w 4603"/>
                <a:gd name="T190" fmla="+- 0 3808 2520"/>
                <a:gd name="T191" fmla="*/ 3808 h 1417"/>
                <a:gd name="T192" fmla="+- 0 13623 9104"/>
                <a:gd name="T193" fmla="*/ T192 w 4603"/>
                <a:gd name="T194" fmla="+- 0 3698 2520"/>
                <a:gd name="T195" fmla="*/ 3698 h 1417"/>
                <a:gd name="T196" fmla="+- 0 13685 9104"/>
                <a:gd name="T197" fmla="*/ T196 w 4603"/>
                <a:gd name="T198" fmla="+- 0 3564 2520"/>
                <a:gd name="T199" fmla="*/ 3564 h 1417"/>
                <a:gd name="T200" fmla="+- 0 13707 9104"/>
                <a:gd name="T201" fmla="*/ T200 w 4603"/>
                <a:gd name="T202" fmla="+- 0 3412 2520"/>
                <a:gd name="T203" fmla="*/ 3412 h 14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603" h="1417">
                  <a:moveTo>
                    <a:pt x="1297" y="648"/>
                  </a:moveTo>
                  <a:lnTo>
                    <a:pt x="1292" y="573"/>
                  </a:lnTo>
                  <a:lnTo>
                    <a:pt x="1280" y="500"/>
                  </a:lnTo>
                  <a:lnTo>
                    <a:pt x="1259" y="430"/>
                  </a:lnTo>
                  <a:lnTo>
                    <a:pt x="1231" y="363"/>
                  </a:lnTo>
                  <a:lnTo>
                    <a:pt x="1196" y="301"/>
                  </a:lnTo>
                  <a:lnTo>
                    <a:pt x="1154" y="243"/>
                  </a:lnTo>
                  <a:lnTo>
                    <a:pt x="1107" y="190"/>
                  </a:lnTo>
                  <a:lnTo>
                    <a:pt x="1054" y="143"/>
                  </a:lnTo>
                  <a:lnTo>
                    <a:pt x="996" y="101"/>
                  </a:lnTo>
                  <a:lnTo>
                    <a:pt x="934" y="66"/>
                  </a:lnTo>
                  <a:lnTo>
                    <a:pt x="867" y="38"/>
                  </a:lnTo>
                  <a:lnTo>
                    <a:pt x="797" y="17"/>
                  </a:lnTo>
                  <a:lnTo>
                    <a:pt x="724" y="5"/>
                  </a:lnTo>
                  <a:lnTo>
                    <a:pt x="649" y="0"/>
                  </a:lnTo>
                  <a:lnTo>
                    <a:pt x="573" y="5"/>
                  </a:lnTo>
                  <a:lnTo>
                    <a:pt x="500" y="17"/>
                  </a:lnTo>
                  <a:lnTo>
                    <a:pt x="430" y="38"/>
                  </a:lnTo>
                  <a:lnTo>
                    <a:pt x="364" y="66"/>
                  </a:lnTo>
                  <a:lnTo>
                    <a:pt x="301" y="101"/>
                  </a:lnTo>
                  <a:lnTo>
                    <a:pt x="243" y="143"/>
                  </a:lnTo>
                  <a:lnTo>
                    <a:pt x="190" y="190"/>
                  </a:lnTo>
                  <a:lnTo>
                    <a:pt x="143" y="243"/>
                  </a:lnTo>
                  <a:lnTo>
                    <a:pt x="101" y="301"/>
                  </a:lnTo>
                  <a:lnTo>
                    <a:pt x="66" y="363"/>
                  </a:lnTo>
                  <a:lnTo>
                    <a:pt x="38" y="430"/>
                  </a:lnTo>
                  <a:lnTo>
                    <a:pt x="18" y="500"/>
                  </a:lnTo>
                  <a:lnTo>
                    <a:pt x="5" y="573"/>
                  </a:lnTo>
                  <a:lnTo>
                    <a:pt x="0" y="648"/>
                  </a:lnTo>
                  <a:lnTo>
                    <a:pt x="5" y="724"/>
                  </a:lnTo>
                  <a:lnTo>
                    <a:pt x="18" y="797"/>
                  </a:lnTo>
                  <a:lnTo>
                    <a:pt x="38" y="867"/>
                  </a:lnTo>
                  <a:lnTo>
                    <a:pt x="66" y="933"/>
                  </a:lnTo>
                  <a:lnTo>
                    <a:pt x="101" y="996"/>
                  </a:lnTo>
                  <a:lnTo>
                    <a:pt x="143" y="1054"/>
                  </a:lnTo>
                  <a:lnTo>
                    <a:pt x="190" y="1107"/>
                  </a:lnTo>
                  <a:lnTo>
                    <a:pt x="243" y="1154"/>
                  </a:lnTo>
                  <a:lnTo>
                    <a:pt x="301" y="1196"/>
                  </a:lnTo>
                  <a:lnTo>
                    <a:pt x="364" y="1231"/>
                  </a:lnTo>
                  <a:lnTo>
                    <a:pt x="430" y="1259"/>
                  </a:lnTo>
                  <a:lnTo>
                    <a:pt x="500" y="1279"/>
                  </a:lnTo>
                  <a:lnTo>
                    <a:pt x="573" y="1292"/>
                  </a:lnTo>
                  <a:lnTo>
                    <a:pt x="649" y="1296"/>
                  </a:lnTo>
                  <a:lnTo>
                    <a:pt x="724" y="1292"/>
                  </a:lnTo>
                  <a:lnTo>
                    <a:pt x="797" y="1279"/>
                  </a:lnTo>
                  <a:lnTo>
                    <a:pt x="867" y="1259"/>
                  </a:lnTo>
                  <a:lnTo>
                    <a:pt x="934" y="1231"/>
                  </a:lnTo>
                  <a:lnTo>
                    <a:pt x="996" y="1196"/>
                  </a:lnTo>
                  <a:lnTo>
                    <a:pt x="1054" y="1154"/>
                  </a:lnTo>
                  <a:lnTo>
                    <a:pt x="1107" y="1107"/>
                  </a:lnTo>
                  <a:lnTo>
                    <a:pt x="1154" y="1054"/>
                  </a:lnTo>
                  <a:lnTo>
                    <a:pt x="1196" y="996"/>
                  </a:lnTo>
                  <a:lnTo>
                    <a:pt x="1231" y="933"/>
                  </a:lnTo>
                  <a:lnTo>
                    <a:pt x="1259" y="867"/>
                  </a:lnTo>
                  <a:lnTo>
                    <a:pt x="1280" y="797"/>
                  </a:lnTo>
                  <a:lnTo>
                    <a:pt x="1292" y="724"/>
                  </a:lnTo>
                  <a:lnTo>
                    <a:pt x="1297" y="648"/>
                  </a:lnTo>
                  <a:close/>
                  <a:moveTo>
                    <a:pt x="4603" y="892"/>
                  </a:moveTo>
                  <a:lnTo>
                    <a:pt x="4597" y="814"/>
                  </a:lnTo>
                  <a:lnTo>
                    <a:pt x="4581" y="740"/>
                  </a:lnTo>
                  <a:lnTo>
                    <a:pt x="4554" y="671"/>
                  </a:lnTo>
                  <a:lnTo>
                    <a:pt x="4519" y="606"/>
                  </a:lnTo>
                  <a:lnTo>
                    <a:pt x="4474" y="547"/>
                  </a:lnTo>
                  <a:lnTo>
                    <a:pt x="4423" y="496"/>
                  </a:lnTo>
                  <a:lnTo>
                    <a:pt x="4364" y="452"/>
                  </a:lnTo>
                  <a:lnTo>
                    <a:pt x="4299" y="416"/>
                  </a:lnTo>
                  <a:lnTo>
                    <a:pt x="4230" y="389"/>
                  </a:lnTo>
                  <a:lnTo>
                    <a:pt x="4156" y="373"/>
                  </a:lnTo>
                  <a:lnTo>
                    <a:pt x="4078" y="367"/>
                  </a:lnTo>
                  <a:lnTo>
                    <a:pt x="4001" y="373"/>
                  </a:lnTo>
                  <a:lnTo>
                    <a:pt x="3927" y="389"/>
                  </a:lnTo>
                  <a:lnTo>
                    <a:pt x="3857" y="416"/>
                  </a:lnTo>
                  <a:lnTo>
                    <a:pt x="3792" y="452"/>
                  </a:lnTo>
                  <a:lnTo>
                    <a:pt x="3734" y="496"/>
                  </a:lnTo>
                  <a:lnTo>
                    <a:pt x="3682" y="547"/>
                  </a:lnTo>
                  <a:lnTo>
                    <a:pt x="3638" y="606"/>
                  </a:lnTo>
                  <a:lnTo>
                    <a:pt x="3602" y="671"/>
                  </a:lnTo>
                  <a:lnTo>
                    <a:pt x="3575" y="740"/>
                  </a:lnTo>
                  <a:lnTo>
                    <a:pt x="3559" y="814"/>
                  </a:lnTo>
                  <a:lnTo>
                    <a:pt x="3553" y="892"/>
                  </a:lnTo>
                  <a:lnTo>
                    <a:pt x="3559" y="969"/>
                  </a:lnTo>
                  <a:lnTo>
                    <a:pt x="3575" y="1044"/>
                  </a:lnTo>
                  <a:lnTo>
                    <a:pt x="3602" y="1113"/>
                  </a:lnTo>
                  <a:lnTo>
                    <a:pt x="3638" y="1178"/>
                  </a:lnTo>
                  <a:lnTo>
                    <a:pt x="3682" y="1236"/>
                  </a:lnTo>
                  <a:lnTo>
                    <a:pt x="3734" y="1288"/>
                  </a:lnTo>
                  <a:lnTo>
                    <a:pt x="3792" y="1332"/>
                  </a:lnTo>
                  <a:lnTo>
                    <a:pt x="3857" y="1368"/>
                  </a:lnTo>
                  <a:lnTo>
                    <a:pt x="3927" y="1395"/>
                  </a:lnTo>
                  <a:lnTo>
                    <a:pt x="4001" y="1411"/>
                  </a:lnTo>
                  <a:lnTo>
                    <a:pt x="4078" y="1417"/>
                  </a:lnTo>
                  <a:lnTo>
                    <a:pt x="4156" y="1411"/>
                  </a:lnTo>
                  <a:lnTo>
                    <a:pt x="4230" y="1395"/>
                  </a:lnTo>
                  <a:lnTo>
                    <a:pt x="4299" y="1368"/>
                  </a:lnTo>
                  <a:lnTo>
                    <a:pt x="4364" y="1332"/>
                  </a:lnTo>
                  <a:lnTo>
                    <a:pt x="4423" y="1288"/>
                  </a:lnTo>
                  <a:lnTo>
                    <a:pt x="4474" y="1236"/>
                  </a:lnTo>
                  <a:lnTo>
                    <a:pt x="4519" y="1178"/>
                  </a:lnTo>
                  <a:lnTo>
                    <a:pt x="4554" y="1113"/>
                  </a:lnTo>
                  <a:lnTo>
                    <a:pt x="4581" y="1044"/>
                  </a:lnTo>
                  <a:lnTo>
                    <a:pt x="4597" y="969"/>
                  </a:lnTo>
                  <a:lnTo>
                    <a:pt x="4603" y="89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docshape2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62"/>
              <a:ext cx="6356" cy="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docshape25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" y="1662"/>
              <a:ext cx="3329" cy="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docshape254"/>
            <p:cNvSpPr>
              <a:spLocks/>
            </p:cNvSpPr>
            <p:nvPr/>
          </p:nvSpPr>
          <p:spPr bwMode="auto">
            <a:xfrm>
              <a:off x="1326" y="3294"/>
              <a:ext cx="14911" cy="2138"/>
            </a:xfrm>
            <a:custGeom>
              <a:avLst/>
              <a:gdLst>
                <a:gd name="T0" fmla="+- 0 2468 1335"/>
                <a:gd name="T1" fmla="*/ T0 w 14911"/>
                <a:gd name="T2" fmla="+- 0 4359 3319"/>
                <a:gd name="T3" fmla="*/ 4359 h 2138"/>
                <a:gd name="T4" fmla="+- 0 2219 1335"/>
                <a:gd name="T5" fmla="*/ T4 w 14911"/>
                <a:gd name="T6" fmla="+- 0 4110 3319"/>
                <a:gd name="T7" fmla="*/ 4110 h 2138"/>
                <a:gd name="T8" fmla="+- 0 1861 1335"/>
                <a:gd name="T9" fmla="*/ T8 w 14911"/>
                <a:gd name="T10" fmla="+- 0 4045 3319"/>
                <a:gd name="T11" fmla="*/ 4045 h 2138"/>
                <a:gd name="T12" fmla="+- 0 1537 1335"/>
                <a:gd name="T13" fmla="*/ T12 w 14911"/>
                <a:gd name="T14" fmla="+- 0 4192 3319"/>
                <a:gd name="T15" fmla="*/ 4192 h 2138"/>
                <a:gd name="T16" fmla="+- 0 1353 1335"/>
                <a:gd name="T17" fmla="*/ T16 w 14911"/>
                <a:gd name="T18" fmla="+- 0 4493 3319"/>
                <a:gd name="T19" fmla="*/ 4493 h 2138"/>
                <a:gd name="T20" fmla="+- 0 1375 1335"/>
                <a:gd name="T21" fmla="*/ T20 w 14911"/>
                <a:gd name="T22" fmla="+- 0 4859 3319"/>
                <a:gd name="T23" fmla="*/ 4859 h 2138"/>
                <a:gd name="T24" fmla="+- 0 1593 1335"/>
                <a:gd name="T25" fmla="*/ T24 w 14911"/>
                <a:gd name="T26" fmla="+- 0 5135 3319"/>
                <a:gd name="T27" fmla="*/ 5135 h 2138"/>
                <a:gd name="T28" fmla="+- 0 1937 1335"/>
                <a:gd name="T29" fmla="*/ T28 w 14911"/>
                <a:gd name="T30" fmla="+- 0 5243 3319"/>
                <a:gd name="T31" fmla="*/ 5243 h 2138"/>
                <a:gd name="T32" fmla="+- 0 2280 1335"/>
                <a:gd name="T33" fmla="*/ T32 w 14911"/>
                <a:gd name="T34" fmla="+- 0 5135 3319"/>
                <a:gd name="T35" fmla="*/ 5135 h 2138"/>
                <a:gd name="T36" fmla="+- 0 2498 1335"/>
                <a:gd name="T37" fmla="*/ T36 w 14911"/>
                <a:gd name="T38" fmla="+- 0 4859 3319"/>
                <a:gd name="T39" fmla="*/ 4859 h 2138"/>
                <a:gd name="T40" fmla="+- 0 5376 1335"/>
                <a:gd name="T41" fmla="*/ T40 w 14911"/>
                <a:gd name="T42" fmla="+- 0 4311 3319"/>
                <a:gd name="T43" fmla="*/ 4311 h 2138"/>
                <a:gd name="T44" fmla="+- 0 5286 1335"/>
                <a:gd name="T45" fmla="*/ T44 w 14911"/>
                <a:gd name="T46" fmla="+- 0 3955 3319"/>
                <a:gd name="T47" fmla="*/ 3955 h 2138"/>
                <a:gd name="T48" fmla="+- 0 5085 1335"/>
                <a:gd name="T49" fmla="*/ T48 w 14911"/>
                <a:gd name="T50" fmla="+- 0 3657 3319"/>
                <a:gd name="T51" fmla="*/ 3657 h 2138"/>
                <a:gd name="T52" fmla="+- 0 4796 1335"/>
                <a:gd name="T53" fmla="*/ T52 w 14911"/>
                <a:gd name="T54" fmla="+- 0 3441 3319"/>
                <a:gd name="T55" fmla="*/ 3441 h 2138"/>
                <a:gd name="T56" fmla="+- 0 4443 1335"/>
                <a:gd name="T57" fmla="*/ T56 w 14911"/>
                <a:gd name="T58" fmla="+- 0 3329 3319"/>
                <a:gd name="T59" fmla="*/ 3329 h 2138"/>
                <a:gd name="T60" fmla="+- 0 4059 1335"/>
                <a:gd name="T61" fmla="*/ T60 w 14911"/>
                <a:gd name="T62" fmla="+- 0 3342 3319"/>
                <a:gd name="T63" fmla="*/ 3342 h 2138"/>
                <a:gd name="T64" fmla="+- 0 3717 1335"/>
                <a:gd name="T65" fmla="*/ T64 w 14911"/>
                <a:gd name="T66" fmla="+- 0 3477 3319"/>
                <a:gd name="T67" fmla="*/ 3477 h 2138"/>
                <a:gd name="T68" fmla="+- 0 3444 1335"/>
                <a:gd name="T69" fmla="*/ T68 w 14911"/>
                <a:gd name="T70" fmla="+- 0 3711 3319"/>
                <a:gd name="T71" fmla="*/ 3711 h 2138"/>
                <a:gd name="T72" fmla="+- 0 3263 1335"/>
                <a:gd name="T73" fmla="*/ T72 w 14911"/>
                <a:gd name="T74" fmla="+- 0 4022 3319"/>
                <a:gd name="T75" fmla="*/ 4022 h 2138"/>
                <a:gd name="T76" fmla="+- 0 3198 1335"/>
                <a:gd name="T77" fmla="*/ T76 w 14911"/>
                <a:gd name="T78" fmla="+- 0 4388 3319"/>
                <a:gd name="T79" fmla="*/ 4388 h 2138"/>
                <a:gd name="T80" fmla="+- 0 3263 1335"/>
                <a:gd name="T81" fmla="*/ T80 w 14911"/>
                <a:gd name="T82" fmla="+- 0 4753 3319"/>
                <a:gd name="T83" fmla="*/ 4753 h 2138"/>
                <a:gd name="T84" fmla="+- 0 3444 1335"/>
                <a:gd name="T85" fmla="*/ T84 w 14911"/>
                <a:gd name="T86" fmla="+- 0 5064 3319"/>
                <a:gd name="T87" fmla="*/ 5064 h 2138"/>
                <a:gd name="T88" fmla="+- 0 3717 1335"/>
                <a:gd name="T89" fmla="*/ T88 w 14911"/>
                <a:gd name="T90" fmla="+- 0 5298 3319"/>
                <a:gd name="T91" fmla="*/ 5298 h 2138"/>
                <a:gd name="T92" fmla="+- 0 4059 1335"/>
                <a:gd name="T93" fmla="*/ T92 w 14911"/>
                <a:gd name="T94" fmla="+- 0 5433 3319"/>
                <a:gd name="T95" fmla="*/ 5433 h 2138"/>
                <a:gd name="T96" fmla="+- 0 4443 1335"/>
                <a:gd name="T97" fmla="*/ T96 w 14911"/>
                <a:gd name="T98" fmla="+- 0 5446 3319"/>
                <a:gd name="T99" fmla="*/ 5446 h 2138"/>
                <a:gd name="T100" fmla="+- 0 4796 1335"/>
                <a:gd name="T101" fmla="*/ T100 w 14911"/>
                <a:gd name="T102" fmla="+- 0 5334 3319"/>
                <a:gd name="T103" fmla="*/ 5334 h 2138"/>
                <a:gd name="T104" fmla="+- 0 5085 1335"/>
                <a:gd name="T105" fmla="*/ T104 w 14911"/>
                <a:gd name="T106" fmla="+- 0 5118 3319"/>
                <a:gd name="T107" fmla="*/ 5118 h 2138"/>
                <a:gd name="T108" fmla="+- 0 5286 1335"/>
                <a:gd name="T109" fmla="*/ T108 w 14911"/>
                <a:gd name="T110" fmla="+- 0 4820 3319"/>
                <a:gd name="T111" fmla="*/ 4820 h 2138"/>
                <a:gd name="T112" fmla="+- 0 5376 1335"/>
                <a:gd name="T113" fmla="*/ T112 w 14911"/>
                <a:gd name="T114" fmla="+- 0 4464 3319"/>
                <a:gd name="T115" fmla="*/ 4464 h 2138"/>
                <a:gd name="T116" fmla="+- 0 7319 1335"/>
                <a:gd name="T117" fmla="*/ T116 w 14911"/>
                <a:gd name="T118" fmla="+- 0 4190 3319"/>
                <a:gd name="T119" fmla="*/ 4190 h 2138"/>
                <a:gd name="T120" fmla="+- 0 7133 1335"/>
                <a:gd name="T121" fmla="*/ T120 w 14911"/>
                <a:gd name="T122" fmla="+- 0 3905 3319"/>
                <a:gd name="T123" fmla="*/ 3905 h 2138"/>
                <a:gd name="T124" fmla="+- 0 6828 1335"/>
                <a:gd name="T125" fmla="*/ T124 w 14911"/>
                <a:gd name="T126" fmla="+- 0 3749 3319"/>
                <a:gd name="T127" fmla="*/ 3749 h 2138"/>
                <a:gd name="T128" fmla="+- 0 6474 1335"/>
                <a:gd name="T129" fmla="*/ T128 w 14911"/>
                <a:gd name="T130" fmla="+- 0 3767 3319"/>
                <a:gd name="T131" fmla="*/ 3767 h 2138"/>
                <a:gd name="T132" fmla="+- 0 6189 1335"/>
                <a:gd name="T133" fmla="*/ T132 w 14911"/>
                <a:gd name="T134" fmla="+- 0 3954 3319"/>
                <a:gd name="T135" fmla="*/ 3954 h 2138"/>
                <a:gd name="T136" fmla="+- 0 6032 1335"/>
                <a:gd name="T137" fmla="*/ T136 w 14911"/>
                <a:gd name="T138" fmla="+- 0 4258 3319"/>
                <a:gd name="T139" fmla="*/ 4258 h 2138"/>
                <a:gd name="T140" fmla="+- 0 6051 1335"/>
                <a:gd name="T141" fmla="*/ T140 w 14911"/>
                <a:gd name="T142" fmla="+- 0 4613 3319"/>
                <a:gd name="T143" fmla="*/ 4613 h 2138"/>
                <a:gd name="T144" fmla="+- 0 6237 1335"/>
                <a:gd name="T145" fmla="*/ T144 w 14911"/>
                <a:gd name="T146" fmla="+- 0 4898 3319"/>
                <a:gd name="T147" fmla="*/ 4898 h 2138"/>
                <a:gd name="T148" fmla="+- 0 6542 1335"/>
                <a:gd name="T149" fmla="*/ T148 w 14911"/>
                <a:gd name="T150" fmla="+- 0 5055 3319"/>
                <a:gd name="T151" fmla="*/ 5055 h 2138"/>
                <a:gd name="T152" fmla="+- 0 6896 1335"/>
                <a:gd name="T153" fmla="*/ T152 w 14911"/>
                <a:gd name="T154" fmla="+- 0 5036 3319"/>
                <a:gd name="T155" fmla="*/ 5036 h 2138"/>
                <a:gd name="T156" fmla="+- 0 7181 1335"/>
                <a:gd name="T157" fmla="*/ T156 w 14911"/>
                <a:gd name="T158" fmla="+- 0 4849 3319"/>
                <a:gd name="T159" fmla="*/ 4849 h 2138"/>
                <a:gd name="T160" fmla="+- 0 7338 1335"/>
                <a:gd name="T161" fmla="*/ T160 w 14911"/>
                <a:gd name="T162" fmla="+- 0 4545 3319"/>
                <a:gd name="T163" fmla="*/ 4545 h 2138"/>
                <a:gd name="T164" fmla="+- 0 16232 1335"/>
                <a:gd name="T165" fmla="*/ T164 w 14911"/>
                <a:gd name="T166" fmla="+- 0 4489 3319"/>
                <a:gd name="T167" fmla="*/ 4489 h 2138"/>
                <a:gd name="T168" fmla="+- 0 16095 1335"/>
                <a:gd name="T169" fmla="*/ T168 w 14911"/>
                <a:gd name="T170" fmla="+- 0 4164 3319"/>
                <a:gd name="T171" fmla="*/ 4164 h 2138"/>
                <a:gd name="T172" fmla="+- 0 15839 1335"/>
                <a:gd name="T173" fmla="*/ T172 w 14911"/>
                <a:gd name="T174" fmla="+- 0 3928 3319"/>
                <a:gd name="T175" fmla="*/ 3928 h 2138"/>
                <a:gd name="T176" fmla="+- 0 15500 1335"/>
                <a:gd name="T177" fmla="*/ T176 w 14911"/>
                <a:gd name="T178" fmla="+- 0 3820 3319"/>
                <a:gd name="T179" fmla="*/ 3820 h 2138"/>
                <a:gd name="T180" fmla="+- 0 15139 1335"/>
                <a:gd name="T181" fmla="*/ T180 w 14911"/>
                <a:gd name="T182" fmla="+- 0 3868 3319"/>
                <a:gd name="T183" fmla="*/ 3868 h 2138"/>
                <a:gd name="T184" fmla="+- 0 14845 1335"/>
                <a:gd name="T185" fmla="*/ T184 w 14911"/>
                <a:gd name="T186" fmla="+- 0 4057 3319"/>
                <a:gd name="T187" fmla="*/ 4057 h 2138"/>
                <a:gd name="T188" fmla="+- 0 14656 1335"/>
                <a:gd name="T189" fmla="*/ T188 w 14911"/>
                <a:gd name="T190" fmla="+- 0 4350 3319"/>
                <a:gd name="T191" fmla="*/ 4350 h 2138"/>
                <a:gd name="T192" fmla="+- 0 14608 1335"/>
                <a:gd name="T193" fmla="*/ T192 w 14911"/>
                <a:gd name="T194" fmla="+- 0 4711 3319"/>
                <a:gd name="T195" fmla="*/ 4711 h 2138"/>
                <a:gd name="T196" fmla="+- 0 14717 1335"/>
                <a:gd name="T197" fmla="*/ T196 w 14911"/>
                <a:gd name="T198" fmla="+- 0 5050 3319"/>
                <a:gd name="T199" fmla="*/ 5050 h 2138"/>
                <a:gd name="T200" fmla="+- 0 14952 1335"/>
                <a:gd name="T201" fmla="*/ T200 w 14911"/>
                <a:gd name="T202" fmla="+- 0 5307 3319"/>
                <a:gd name="T203" fmla="*/ 5307 h 2138"/>
                <a:gd name="T204" fmla="+- 0 15278 1335"/>
                <a:gd name="T205" fmla="*/ T204 w 14911"/>
                <a:gd name="T206" fmla="+- 0 5443 3319"/>
                <a:gd name="T207" fmla="*/ 5443 h 2138"/>
                <a:gd name="T208" fmla="+- 0 15643 1335"/>
                <a:gd name="T209" fmla="*/ T208 w 14911"/>
                <a:gd name="T210" fmla="+- 0 5427 3319"/>
                <a:gd name="T211" fmla="*/ 5427 h 2138"/>
                <a:gd name="T212" fmla="+- 0 15954 1335"/>
                <a:gd name="T213" fmla="*/ T212 w 14911"/>
                <a:gd name="T214" fmla="+- 0 5264 3319"/>
                <a:gd name="T215" fmla="*/ 5264 h 2138"/>
                <a:gd name="T216" fmla="+- 0 16166 1335"/>
                <a:gd name="T217" fmla="*/ T216 w 14911"/>
                <a:gd name="T218" fmla="+- 0 4988 3319"/>
                <a:gd name="T219" fmla="*/ 4988 h 2138"/>
                <a:gd name="T220" fmla="+- 0 16245 1335"/>
                <a:gd name="T221" fmla="*/ T220 w 14911"/>
                <a:gd name="T222" fmla="+- 0 4637 3319"/>
                <a:gd name="T223" fmla="*/ 4637 h 21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4911" h="2138">
                  <a:moveTo>
                    <a:pt x="1203" y="1323"/>
                  </a:moveTo>
                  <a:lnTo>
                    <a:pt x="1198" y="1247"/>
                  </a:lnTo>
                  <a:lnTo>
                    <a:pt x="1185" y="1174"/>
                  </a:lnTo>
                  <a:lnTo>
                    <a:pt x="1163" y="1105"/>
                  </a:lnTo>
                  <a:lnTo>
                    <a:pt x="1133" y="1040"/>
                  </a:lnTo>
                  <a:lnTo>
                    <a:pt x="1095" y="979"/>
                  </a:lnTo>
                  <a:lnTo>
                    <a:pt x="1051" y="923"/>
                  </a:lnTo>
                  <a:lnTo>
                    <a:pt x="1001" y="873"/>
                  </a:lnTo>
                  <a:lnTo>
                    <a:pt x="945" y="829"/>
                  </a:lnTo>
                  <a:lnTo>
                    <a:pt x="884" y="791"/>
                  </a:lnTo>
                  <a:lnTo>
                    <a:pt x="819" y="761"/>
                  </a:lnTo>
                  <a:lnTo>
                    <a:pt x="750" y="739"/>
                  </a:lnTo>
                  <a:lnTo>
                    <a:pt x="677" y="726"/>
                  </a:lnTo>
                  <a:lnTo>
                    <a:pt x="602" y="721"/>
                  </a:lnTo>
                  <a:lnTo>
                    <a:pt x="526" y="726"/>
                  </a:lnTo>
                  <a:lnTo>
                    <a:pt x="453" y="739"/>
                  </a:lnTo>
                  <a:lnTo>
                    <a:pt x="384" y="761"/>
                  </a:lnTo>
                  <a:lnTo>
                    <a:pt x="319" y="791"/>
                  </a:lnTo>
                  <a:lnTo>
                    <a:pt x="258" y="829"/>
                  </a:lnTo>
                  <a:lnTo>
                    <a:pt x="202" y="873"/>
                  </a:lnTo>
                  <a:lnTo>
                    <a:pt x="152" y="923"/>
                  </a:lnTo>
                  <a:lnTo>
                    <a:pt x="108" y="979"/>
                  </a:lnTo>
                  <a:lnTo>
                    <a:pt x="70" y="1040"/>
                  </a:lnTo>
                  <a:lnTo>
                    <a:pt x="40" y="1105"/>
                  </a:lnTo>
                  <a:lnTo>
                    <a:pt x="18" y="1174"/>
                  </a:lnTo>
                  <a:lnTo>
                    <a:pt x="5" y="1247"/>
                  </a:lnTo>
                  <a:lnTo>
                    <a:pt x="0" y="1323"/>
                  </a:lnTo>
                  <a:lnTo>
                    <a:pt x="5" y="1398"/>
                  </a:lnTo>
                  <a:lnTo>
                    <a:pt x="18" y="1471"/>
                  </a:lnTo>
                  <a:lnTo>
                    <a:pt x="40" y="1540"/>
                  </a:lnTo>
                  <a:lnTo>
                    <a:pt x="70" y="1605"/>
                  </a:lnTo>
                  <a:lnTo>
                    <a:pt x="108" y="1666"/>
                  </a:lnTo>
                  <a:lnTo>
                    <a:pt x="152" y="1722"/>
                  </a:lnTo>
                  <a:lnTo>
                    <a:pt x="202" y="1772"/>
                  </a:lnTo>
                  <a:lnTo>
                    <a:pt x="258" y="1816"/>
                  </a:lnTo>
                  <a:lnTo>
                    <a:pt x="319" y="1854"/>
                  </a:lnTo>
                  <a:lnTo>
                    <a:pt x="384" y="1884"/>
                  </a:lnTo>
                  <a:lnTo>
                    <a:pt x="453" y="1906"/>
                  </a:lnTo>
                  <a:lnTo>
                    <a:pt x="526" y="1919"/>
                  </a:lnTo>
                  <a:lnTo>
                    <a:pt x="602" y="1924"/>
                  </a:lnTo>
                  <a:lnTo>
                    <a:pt x="677" y="1919"/>
                  </a:lnTo>
                  <a:lnTo>
                    <a:pt x="750" y="1906"/>
                  </a:lnTo>
                  <a:lnTo>
                    <a:pt x="819" y="1884"/>
                  </a:lnTo>
                  <a:lnTo>
                    <a:pt x="884" y="1854"/>
                  </a:lnTo>
                  <a:lnTo>
                    <a:pt x="945" y="1816"/>
                  </a:lnTo>
                  <a:lnTo>
                    <a:pt x="1001" y="1772"/>
                  </a:lnTo>
                  <a:lnTo>
                    <a:pt x="1051" y="1722"/>
                  </a:lnTo>
                  <a:lnTo>
                    <a:pt x="1095" y="1666"/>
                  </a:lnTo>
                  <a:lnTo>
                    <a:pt x="1133" y="1605"/>
                  </a:lnTo>
                  <a:lnTo>
                    <a:pt x="1163" y="1540"/>
                  </a:lnTo>
                  <a:lnTo>
                    <a:pt x="1185" y="1471"/>
                  </a:lnTo>
                  <a:lnTo>
                    <a:pt x="1198" y="1398"/>
                  </a:lnTo>
                  <a:lnTo>
                    <a:pt x="1203" y="1323"/>
                  </a:lnTo>
                  <a:close/>
                  <a:moveTo>
                    <a:pt x="4044" y="1069"/>
                  </a:moveTo>
                  <a:lnTo>
                    <a:pt x="4041" y="992"/>
                  </a:lnTo>
                  <a:lnTo>
                    <a:pt x="4033" y="917"/>
                  </a:lnTo>
                  <a:lnTo>
                    <a:pt x="4020" y="844"/>
                  </a:lnTo>
                  <a:lnTo>
                    <a:pt x="4002" y="773"/>
                  </a:lnTo>
                  <a:lnTo>
                    <a:pt x="3979" y="703"/>
                  </a:lnTo>
                  <a:lnTo>
                    <a:pt x="3951" y="636"/>
                  </a:lnTo>
                  <a:lnTo>
                    <a:pt x="3919" y="571"/>
                  </a:lnTo>
                  <a:lnTo>
                    <a:pt x="3882" y="509"/>
                  </a:lnTo>
                  <a:lnTo>
                    <a:pt x="3842" y="449"/>
                  </a:lnTo>
                  <a:lnTo>
                    <a:pt x="3798" y="392"/>
                  </a:lnTo>
                  <a:lnTo>
                    <a:pt x="3750" y="338"/>
                  </a:lnTo>
                  <a:lnTo>
                    <a:pt x="3698" y="288"/>
                  </a:lnTo>
                  <a:lnTo>
                    <a:pt x="3644" y="241"/>
                  </a:lnTo>
                  <a:lnTo>
                    <a:pt x="3586" y="198"/>
                  </a:lnTo>
                  <a:lnTo>
                    <a:pt x="3525" y="158"/>
                  </a:lnTo>
                  <a:lnTo>
                    <a:pt x="3461" y="122"/>
                  </a:lnTo>
                  <a:lnTo>
                    <a:pt x="3395" y="91"/>
                  </a:lnTo>
                  <a:lnTo>
                    <a:pt x="3326" y="64"/>
                  </a:lnTo>
                  <a:lnTo>
                    <a:pt x="3255" y="41"/>
                  </a:lnTo>
                  <a:lnTo>
                    <a:pt x="3182" y="23"/>
                  </a:lnTo>
                  <a:lnTo>
                    <a:pt x="3108" y="10"/>
                  </a:lnTo>
                  <a:lnTo>
                    <a:pt x="3031" y="2"/>
                  </a:lnTo>
                  <a:lnTo>
                    <a:pt x="2953" y="0"/>
                  </a:lnTo>
                  <a:lnTo>
                    <a:pt x="2875" y="2"/>
                  </a:lnTo>
                  <a:lnTo>
                    <a:pt x="2799" y="10"/>
                  </a:lnTo>
                  <a:lnTo>
                    <a:pt x="2724" y="23"/>
                  </a:lnTo>
                  <a:lnTo>
                    <a:pt x="2651" y="41"/>
                  </a:lnTo>
                  <a:lnTo>
                    <a:pt x="2581" y="64"/>
                  </a:lnTo>
                  <a:lnTo>
                    <a:pt x="2512" y="91"/>
                  </a:lnTo>
                  <a:lnTo>
                    <a:pt x="2446" y="122"/>
                  </a:lnTo>
                  <a:lnTo>
                    <a:pt x="2382" y="158"/>
                  </a:lnTo>
                  <a:lnTo>
                    <a:pt x="2321" y="198"/>
                  </a:lnTo>
                  <a:lnTo>
                    <a:pt x="2263" y="241"/>
                  </a:lnTo>
                  <a:lnTo>
                    <a:pt x="2208" y="288"/>
                  </a:lnTo>
                  <a:lnTo>
                    <a:pt x="2157" y="338"/>
                  </a:lnTo>
                  <a:lnTo>
                    <a:pt x="2109" y="392"/>
                  </a:lnTo>
                  <a:lnTo>
                    <a:pt x="2065" y="449"/>
                  </a:lnTo>
                  <a:lnTo>
                    <a:pt x="2024" y="509"/>
                  </a:lnTo>
                  <a:lnTo>
                    <a:pt x="1988" y="571"/>
                  </a:lnTo>
                  <a:lnTo>
                    <a:pt x="1956" y="636"/>
                  </a:lnTo>
                  <a:lnTo>
                    <a:pt x="1928" y="703"/>
                  </a:lnTo>
                  <a:lnTo>
                    <a:pt x="1905" y="773"/>
                  </a:lnTo>
                  <a:lnTo>
                    <a:pt x="1887" y="844"/>
                  </a:lnTo>
                  <a:lnTo>
                    <a:pt x="1874" y="917"/>
                  </a:lnTo>
                  <a:lnTo>
                    <a:pt x="1866" y="992"/>
                  </a:lnTo>
                  <a:lnTo>
                    <a:pt x="1863" y="1069"/>
                  </a:lnTo>
                  <a:lnTo>
                    <a:pt x="1866" y="1145"/>
                  </a:lnTo>
                  <a:lnTo>
                    <a:pt x="1874" y="1220"/>
                  </a:lnTo>
                  <a:lnTo>
                    <a:pt x="1887" y="1293"/>
                  </a:lnTo>
                  <a:lnTo>
                    <a:pt x="1905" y="1365"/>
                  </a:lnTo>
                  <a:lnTo>
                    <a:pt x="1928" y="1434"/>
                  </a:lnTo>
                  <a:lnTo>
                    <a:pt x="1956" y="1501"/>
                  </a:lnTo>
                  <a:lnTo>
                    <a:pt x="1988" y="1566"/>
                  </a:lnTo>
                  <a:lnTo>
                    <a:pt x="2024" y="1629"/>
                  </a:lnTo>
                  <a:lnTo>
                    <a:pt x="2065" y="1688"/>
                  </a:lnTo>
                  <a:lnTo>
                    <a:pt x="2109" y="1745"/>
                  </a:lnTo>
                  <a:lnTo>
                    <a:pt x="2157" y="1799"/>
                  </a:lnTo>
                  <a:lnTo>
                    <a:pt x="2208" y="1849"/>
                  </a:lnTo>
                  <a:lnTo>
                    <a:pt x="2263" y="1896"/>
                  </a:lnTo>
                  <a:lnTo>
                    <a:pt x="2321" y="1940"/>
                  </a:lnTo>
                  <a:lnTo>
                    <a:pt x="2382" y="1979"/>
                  </a:lnTo>
                  <a:lnTo>
                    <a:pt x="2446" y="2015"/>
                  </a:lnTo>
                  <a:lnTo>
                    <a:pt x="2512" y="2046"/>
                  </a:lnTo>
                  <a:lnTo>
                    <a:pt x="2581" y="2074"/>
                  </a:lnTo>
                  <a:lnTo>
                    <a:pt x="2651" y="2096"/>
                  </a:lnTo>
                  <a:lnTo>
                    <a:pt x="2724" y="2114"/>
                  </a:lnTo>
                  <a:lnTo>
                    <a:pt x="2799" y="2127"/>
                  </a:lnTo>
                  <a:lnTo>
                    <a:pt x="2875" y="2135"/>
                  </a:lnTo>
                  <a:lnTo>
                    <a:pt x="2953" y="2138"/>
                  </a:lnTo>
                  <a:lnTo>
                    <a:pt x="3031" y="2135"/>
                  </a:lnTo>
                  <a:lnTo>
                    <a:pt x="3108" y="2127"/>
                  </a:lnTo>
                  <a:lnTo>
                    <a:pt x="3182" y="2114"/>
                  </a:lnTo>
                  <a:lnTo>
                    <a:pt x="3255" y="2096"/>
                  </a:lnTo>
                  <a:lnTo>
                    <a:pt x="3326" y="2074"/>
                  </a:lnTo>
                  <a:lnTo>
                    <a:pt x="3395" y="2046"/>
                  </a:lnTo>
                  <a:lnTo>
                    <a:pt x="3461" y="2015"/>
                  </a:lnTo>
                  <a:lnTo>
                    <a:pt x="3525" y="1979"/>
                  </a:lnTo>
                  <a:lnTo>
                    <a:pt x="3586" y="1940"/>
                  </a:lnTo>
                  <a:lnTo>
                    <a:pt x="3644" y="1896"/>
                  </a:lnTo>
                  <a:lnTo>
                    <a:pt x="3698" y="1849"/>
                  </a:lnTo>
                  <a:lnTo>
                    <a:pt x="3750" y="1799"/>
                  </a:lnTo>
                  <a:lnTo>
                    <a:pt x="3798" y="1745"/>
                  </a:lnTo>
                  <a:lnTo>
                    <a:pt x="3842" y="1688"/>
                  </a:lnTo>
                  <a:lnTo>
                    <a:pt x="3882" y="1629"/>
                  </a:lnTo>
                  <a:lnTo>
                    <a:pt x="3919" y="1566"/>
                  </a:lnTo>
                  <a:lnTo>
                    <a:pt x="3951" y="1501"/>
                  </a:lnTo>
                  <a:lnTo>
                    <a:pt x="3979" y="1434"/>
                  </a:lnTo>
                  <a:lnTo>
                    <a:pt x="4002" y="1365"/>
                  </a:lnTo>
                  <a:lnTo>
                    <a:pt x="4020" y="1293"/>
                  </a:lnTo>
                  <a:lnTo>
                    <a:pt x="4033" y="1220"/>
                  </a:lnTo>
                  <a:lnTo>
                    <a:pt x="4041" y="1145"/>
                  </a:lnTo>
                  <a:lnTo>
                    <a:pt x="4044" y="1069"/>
                  </a:lnTo>
                  <a:close/>
                  <a:moveTo>
                    <a:pt x="6018" y="1083"/>
                  </a:moveTo>
                  <a:lnTo>
                    <a:pt x="6015" y="1010"/>
                  </a:lnTo>
                  <a:lnTo>
                    <a:pt x="6003" y="939"/>
                  </a:lnTo>
                  <a:lnTo>
                    <a:pt x="5984" y="871"/>
                  </a:lnTo>
                  <a:lnTo>
                    <a:pt x="5959" y="807"/>
                  </a:lnTo>
                  <a:lnTo>
                    <a:pt x="5927" y="745"/>
                  </a:lnTo>
                  <a:lnTo>
                    <a:pt x="5889" y="688"/>
                  </a:lnTo>
                  <a:lnTo>
                    <a:pt x="5846" y="635"/>
                  </a:lnTo>
                  <a:lnTo>
                    <a:pt x="5798" y="586"/>
                  </a:lnTo>
                  <a:lnTo>
                    <a:pt x="5745" y="543"/>
                  </a:lnTo>
                  <a:lnTo>
                    <a:pt x="5687" y="505"/>
                  </a:lnTo>
                  <a:lnTo>
                    <a:pt x="5626" y="474"/>
                  </a:lnTo>
                  <a:lnTo>
                    <a:pt x="5561" y="448"/>
                  </a:lnTo>
                  <a:lnTo>
                    <a:pt x="5493" y="430"/>
                  </a:lnTo>
                  <a:lnTo>
                    <a:pt x="5423" y="418"/>
                  </a:lnTo>
                  <a:lnTo>
                    <a:pt x="5350" y="414"/>
                  </a:lnTo>
                  <a:lnTo>
                    <a:pt x="5277" y="418"/>
                  </a:lnTo>
                  <a:lnTo>
                    <a:pt x="5207" y="430"/>
                  </a:lnTo>
                  <a:lnTo>
                    <a:pt x="5139" y="448"/>
                  </a:lnTo>
                  <a:lnTo>
                    <a:pt x="5074" y="474"/>
                  </a:lnTo>
                  <a:lnTo>
                    <a:pt x="5013" y="505"/>
                  </a:lnTo>
                  <a:lnTo>
                    <a:pt x="4955" y="543"/>
                  </a:lnTo>
                  <a:lnTo>
                    <a:pt x="4902" y="586"/>
                  </a:lnTo>
                  <a:lnTo>
                    <a:pt x="4854" y="635"/>
                  </a:lnTo>
                  <a:lnTo>
                    <a:pt x="4811" y="688"/>
                  </a:lnTo>
                  <a:lnTo>
                    <a:pt x="4773" y="745"/>
                  </a:lnTo>
                  <a:lnTo>
                    <a:pt x="4741" y="807"/>
                  </a:lnTo>
                  <a:lnTo>
                    <a:pt x="4716" y="871"/>
                  </a:lnTo>
                  <a:lnTo>
                    <a:pt x="4697" y="939"/>
                  </a:lnTo>
                  <a:lnTo>
                    <a:pt x="4686" y="1010"/>
                  </a:lnTo>
                  <a:lnTo>
                    <a:pt x="4682" y="1083"/>
                  </a:lnTo>
                  <a:lnTo>
                    <a:pt x="4686" y="1155"/>
                  </a:lnTo>
                  <a:lnTo>
                    <a:pt x="4697" y="1226"/>
                  </a:lnTo>
                  <a:lnTo>
                    <a:pt x="4716" y="1294"/>
                  </a:lnTo>
                  <a:lnTo>
                    <a:pt x="4741" y="1359"/>
                  </a:lnTo>
                  <a:lnTo>
                    <a:pt x="4773" y="1420"/>
                  </a:lnTo>
                  <a:lnTo>
                    <a:pt x="4811" y="1477"/>
                  </a:lnTo>
                  <a:lnTo>
                    <a:pt x="4854" y="1530"/>
                  </a:lnTo>
                  <a:lnTo>
                    <a:pt x="4902" y="1579"/>
                  </a:lnTo>
                  <a:lnTo>
                    <a:pt x="4955" y="1622"/>
                  </a:lnTo>
                  <a:lnTo>
                    <a:pt x="5013" y="1660"/>
                  </a:lnTo>
                  <a:lnTo>
                    <a:pt x="5074" y="1692"/>
                  </a:lnTo>
                  <a:lnTo>
                    <a:pt x="5139" y="1717"/>
                  </a:lnTo>
                  <a:lnTo>
                    <a:pt x="5207" y="1736"/>
                  </a:lnTo>
                  <a:lnTo>
                    <a:pt x="5277" y="1747"/>
                  </a:lnTo>
                  <a:lnTo>
                    <a:pt x="5350" y="1751"/>
                  </a:lnTo>
                  <a:lnTo>
                    <a:pt x="5423" y="1747"/>
                  </a:lnTo>
                  <a:lnTo>
                    <a:pt x="5493" y="1736"/>
                  </a:lnTo>
                  <a:lnTo>
                    <a:pt x="5561" y="1717"/>
                  </a:lnTo>
                  <a:lnTo>
                    <a:pt x="5626" y="1692"/>
                  </a:lnTo>
                  <a:lnTo>
                    <a:pt x="5687" y="1660"/>
                  </a:lnTo>
                  <a:lnTo>
                    <a:pt x="5745" y="1622"/>
                  </a:lnTo>
                  <a:lnTo>
                    <a:pt x="5798" y="1579"/>
                  </a:lnTo>
                  <a:lnTo>
                    <a:pt x="5846" y="1530"/>
                  </a:lnTo>
                  <a:lnTo>
                    <a:pt x="5889" y="1477"/>
                  </a:lnTo>
                  <a:lnTo>
                    <a:pt x="5927" y="1420"/>
                  </a:lnTo>
                  <a:lnTo>
                    <a:pt x="5959" y="1359"/>
                  </a:lnTo>
                  <a:lnTo>
                    <a:pt x="5984" y="1294"/>
                  </a:lnTo>
                  <a:lnTo>
                    <a:pt x="6003" y="1226"/>
                  </a:lnTo>
                  <a:lnTo>
                    <a:pt x="6015" y="1155"/>
                  </a:lnTo>
                  <a:lnTo>
                    <a:pt x="6018" y="1083"/>
                  </a:lnTo>
                  <a:close/>
                  <a:moveTo>
                    <a:pt x="14910" y="1318"/>
                  </a:moveTo>
                  <a:lnTo>
                    <a:pt x="14907" y="1243"/>
                  </a:lnTo>
                  <a:lnTo>
                    <a:pt x="14897" y="1170"/>
                  </a:lnTo>
                  <a:lnTo>
                    <a:pt x="14881" y="1100"/>
                  </a:lnTo>
                  <a:lnTo>
                    <a:pt x="14859" y="1031"/>
                  </a:lnTo>
                  <a:lnTo>
                    <a:pt x="14831" y="966"/>
                  </a:lnTo>
                  <a:lnTo>
                    <a:pt x="14798" y="904"/>
                  </a:lnTo>
                  <a:lnTo>
                    <a:pt x="14760" y="845"/>
                  </a:lnTo>
                  <a:lnTo>
                    <a:pt x="14717" y="789"/>
                  </a:lnTo>
                  <a:lnTo>
                    <a:pt x="14670" y="738"/>
                  </a:lnTo>
                  <a:lnTo>
                    <a:pt x="14619" y="690"/>
                  </a:lnTo>
                  <a:lnTo>
                    <a:pt x="14563" y="647"/>
                  </a:lnTo>
                  <a:lnTo>
                    <a:pt x="14504" y="609"/>
                  </a:lnTo>
                  <a:lnTo>
                    <a:pt x="14442" y="576"/>
                  </a:lnTo>
                  <a:lnTo>
                    <a:pt x="14376" y="549"/>
                  </a:lnTo>
                  <a:lnTo>
                    <a:pt x="14308" y="527"/>
                  </a:lnTo>
                  <a:lnTo>
                    <a:pt x="14238" y="511"/>
                  </a:lnTo>
                  <a:lnTo>
                    <a:pt x="14165" y="501"/>
                  </a:lnTo>
                  <a:lnTo>
                    <a:pt x="14090" y="497"/>
                  </a:lnTo>
                  <a:lnTo>
                    <a:pt x="14015" y="501"/>
                  </a:lnTo>
                  <a:lnTo>
                    <a:pt x="13943" y="511"/>
                  </a:lnTo>
                  <a:lnTo>
                    <a:pt x="13872" y="527"/>
                  </a:lnTo>
                  <a:lnTo>
                    <a:pt x="13804" y="549"/>
                  </a:lnTo>
                  <a:lnTo>
                    <a:pt x="13739" y="576"/>
                  </a:lnTo>
                  <a:lnTo>
                    <a:pt x="13676" y="609"/>
                  </a:lnTo>
                  <a:lnTo>
                    <a:pt x="13617" y="647"/>
                  </a:lnTo>
                  <a:lnTo>
                    <a:pt x="13562" y="690"/>
                  </a:lnTo>
                  <a:lnTo>
                    <a:pt x="13510" y="738"/>
                  </a:lnTo>
                  <a:lnTo>
                    <a:pt x="13463" y="789"/>
                  </a:lnTo>
                  <a:lnTo>
                    <a:pt x="13420" y="845"/>
                  </a:lnTo>
                  <a:lnTo>
                    <a:pt x="13382" y="904"/>
                  </a:lnTo>
                  <a:lnTo>
                    <a:pt x="13349" y="966"/>
                  </a:lnTo>
                  <a:lnTo>
                    <a:pt x="13321" y="1031"/>
                  </a:lnTo>
                  <a:lnTo>
                    <a:pt x="13299" y="1100"/>
                  </a:lnTo>
                  <a:lnTo>
                    <a:pt x="13283" y="1170"/>
                  </a:lnTo>
                  <a:lnTo>
                    <a:pt x="13273" y="1243"/>
                  </a:lnTo>
                  <a:lnTo>
                    <a:pt x="13270" y="1318"/>
                  </a:lnTo>
                  <a:lnTo>
                    <a:pt x="13273" y="1392"/>
                  </a:lnTo>
                  <a:lnTo>
                    <a:pt x="13283" y="1465"/>
                  </a:lnTo>
                  <a:lnTo>
                    <a:pt x="13299" y="1536"/>
                  </a:lnTo>
                  <a:lnTo>
                    <a:pt x="13321" y="1604"/>
                  </a:lnTo>
                  <a:lnTo>
                    <a:pt x="13349" y="1669"/>
                  </a:lnTo>
                  <a:lnTo>
                    <a:pt x="13382" y="1731"/>
                  </a:lnTo>
                  <a:lnTo>
                    <a:pt x="13420" y="1791"/>
                  </a:lnTo>
                  <a:lnTo>
                    <a:pt x="13463" y="1846"/>
                  </a:lnTo>
                  <a:lnTo>
                    <a:pt x="13510" y="1897"/>
                  </a:lnTo>
                  <a:lnTo>
                    <a:pt x="13562" y="1945"/>
                  </a:lnTo>
                  <a:lnTo>
                    <a:pt x="13617" y="1988"/>
                  </a:lnTo>
                  <a:lnTo>
                    <a:pt x="13676" y="2026"/>
                  </a:lnTo>
                  <a:lnTo>
                    <a:pt x="13739" y="2059"/>
                  </a:lnTo>
                  <a:lnTo>
                    <a:pt x="13804" y="2086"/>
                  </a:lnTo>
                  <a:lnTo>
                    <a:pt x="13872" y="2108"/>
                  </a:lnTo>
                  <a:lnTo>
                    <a:pt x="13943" y="2124"/>
                  </a:lnTo>
                  <a:lnTo>
                    <a:pt x="14015" y="2134"/>
                  </a:lnTo>
                  <a:lnTo>
                    <a:pt x="14090" y="2138"/>
                  </a:lnTo>
                  <a:lnTo>
                    <a:pt x="14165" y="2134"/>
                  </a:lnTo>
                  <a:lnTo>
                    <a:pt x="14238" y="2124"/>
                  </a:lnTo>
                  <a:lnTo>
                    <a:pt x="14308" y="2108"/>
                  </a:lnTo>
                  <a:lnTo>
                    <a:pt x="14376" y="2086"/>
                  </a:lnTo>
                  <a:lnTo>
                    <a:pt x="14442" y="2059"/>
                  </a:lnTo>
                  <a:lnTo>
                    <a:pt x="14504" y="2026"/>
                  </a:lnTo>
                  <a:lnTo>
                    <a:pt x="14563" y="1988"/>
                  </a:lnTo>
                  <a:lnTo>
                    <a:pt x="14619" y="1945"/>
                  </a:lnTo>
                  <a:lnTo>
                    <a:pt x="14670" y="1897"/>
                  </a:lnTo>
                  <a:lnTo>
                    <a:pt x="14717" y="1846"/>
                  </a:lnTo>
                  <a:lnTo>
                    <a:pt x="14760" y="1791"/>
                  </a:lnTo>
                  <a:lnTo>
                    <a:pt x="14798" y="1731"/>
                  </a:lnTo>
                  <a:lnTo>
                    <a:pt x="14831" y="1669"/>
                  </a:lnTo>
                  <a:lnTo>
                    <a:pt x="14859" y="1604"/>
                  </a:lnTo>
                  <a:lnTo>
                    <a:pt x="14881" y="1536"/>
                  </a:lnTo>
                  <a:lnTo>
                    <a:pt x="14897" y="1465"/>
                  </a:lnTo>
                  <a:lnTo>
                    <a:pt x="14907" y="1392"/>
                  </a:lnTo>
                  <a:lnTo>
                    <a:pt x="14910" y="131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docshape255"/>
            <p:cNvSpPr txBox="1">
              <a:spLocks noChangeArrowheads="1"/>
            </p:cNvSpPr>
            <p:nvPr/>
          </p:nvSpPr>
          <p:spPr bwMode="auto">
            <a:xfrm>
              <a:off x="9483" y="3026"/>
              <a:ext cx="149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Calibri" panose="020F050202020403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POSITIVISM</a:t>
              </a:r>
              <a:endParaRPr kumimoji="0" lang="bg-BG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38" name="docshape256"/>
            <p:cNvSpPr txBox="1">
              <a:spLocks noChangeArrowheads="1"/>
            </p:cNvSpPr>
            <p:nvPr/>
          </p:nvSpPr>
          <p:spPr bwMode="auto">
            <a:xfrm>
              <a:off x="13133" y="3294"/>
              <a:ext cx="99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Calibri" panose="020F050202020403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ENERGY</a:t>
              </a:r>
              <a:endParaRPr kumimoji="0" lang="bg-BG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39" name="docshape257"/>
            <p:cNvSpPr txBox="1">
              <a:spLocks noChangeArrowheads="1"/>
            </p:cNvSpPr>
            <p:nvPr/>
          </p:nvSpPr>
          <p:spPr bwMode="auto">
            <a:xfrm>
              <a:off x="3961" y="4270"/>
              <a:ext cx="67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Calibri" panose="020F050202020403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ENJOY</a:t>
              </a:r>
              <a:endParaRPr kumimoji="0" lang="bg-BG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40" name="docshape258"/>
            <p:cNvSpPr txBox="1">
              <a:spLocks noChangeArrowheads="1"/>
            </p:cNvSpPr>
            <p:nvPr/>
          </p:nvSpPr>
          <p:spPr bwMode="auto">
            <a:xfrm>
              <a:off x="6149" y="4295"/>
              <a:ext cx="118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1" i="0" u="none" strike="noStrike" kern="0" cap="none" spc="0" normalizeH="0" baseline="0" noProof="0" dirty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Calibri" panose="020F050202020403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FRIENDSHIP</a:t>
              </a:r>
              <a:endParaRPr kumimoji="0" lang="bg-BG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41" name="docshape259"/>
            <p:cNvSpPr txBox="1">
              <a:spLocks noChangeArrowheads="1"/>
            </p:cNvSpPr>
            <p:nvPr/>
          </p:nvSpPr>
          <p:spPr bwMode="auto">
            <a:xfrm>
              <a:off x="1580" y="4524"/>
              <a:ext cx="87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Calibri" panose="020F050202020403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POWER</a:t>
              </a:r>
              <a:endParaRPr kumimoji="0" lang="bg-BG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42" name="docshape260"/>
            <p:cNvSpPr txBox="1">
              <a:spLocks noChangeArrowheads="1"/>
            </p:cNvSpPr>
            <p:nvPr/>
          </p:nvSpPr>
          <p:spPr bwMode="auto">
            <a:xfrm>
              <a:off x="14575" y="4481"/>
              <a:ext cx="180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Calibri" panose="020F050202020403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TOGETHERNESS</a:t>
              </a:r>
              <a:endParaRPr kumimoji="0" lang="bg-BG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 rot="1121984">
            <a:off x="7411941" y="1971915"/>
            <a:ext cx="140936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00" marR="0" lvl="0" indent="0" algn="l" defTabSz="914400" rtl="0" eaLnBrk="1" fontAlgn="auto" latinLnBrk="0" hangingPunct="1">
              <a:lnSpc>
                <a:spcPts val="266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AFE5"/>
                </a:solidFill>
                <a:effectLst/>
                <a:uLnTx/>
                <a:uFillTx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2021-2027</a:t>
            </a:r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9" y="1248603"/>
            <a:ext cx="7391516" cy="3001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6" y="-197514"/>
            <a:ext cx="21700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ocshapegroup4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838" cy="11881"/>
          </a:xfrm>
        </p:grpSpPr>
        <p:sp>
          <p:nvSpPr>
            <p:cNvPr id="5" name="docshape486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solidFill>
              <a:srgbClr val="15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docshape487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cshape488"/>
            <p:cNvSpPr>
              <a:spLocks/>
            </p:cNvSpPr>
            <p:nvPr/>
          </p:nvSpPr>
          <p:spPr bwMode="auto">
            <a:xfrm>
              <a:off x="0" y="2481"/>
              <a:ext cx="5692" cy="9400"/>
            </a:xfrm>
            <a:custGeom>
              <a:avLst/>
              <a:gdLst>
                <a:gd name="T0" fmla="*/ 4200 w 5692"/>
                <a:gd name="T1" fmla="+- 0 11369 2481"/>
                <a:gd name="T2" fmla="*/ 11369 h 9400"/>
                <a:gd name="T3" fmla="*/ 2382 w 5692"/>
                <a:gd name="T4" fmla="+- 0 11198 2481"/>
                <a:gd name="T5" fmla="*/ 11198 h 9400"/>
                <a:gd name="T6" fmla="*/ 2151 w 5692"/>
                <a:gd name="T7" fmla="+- 0 11352 2481"/>
                <a:gd name="T8" fmla="*/ 11352 h 9400"/>
                <a:gd name="T9" fmla="*/ 4403 w 5692"/>
                <a:gd name="T10" fmla="+- 0 10163 2481"/>
                <a:gd name="T11" fmla="*/ 10163 h 9400"/>
                <a:gd name="T12" fmla="*/ 2853 w 5692"/>
                <a:gd name="T13" fmla="+- 0 9919 2481"/>
                <a:gd name="T14" fmla="*/ 9919 h 9400"/>
                <a:gd name="T15" fmla="*/ 1978 w 5692"/>
                <a:gd name="T16" fmla="+- 0 9584 2481"/>
                <a:gd name="T17" fmla="*/ 9584 h 9400"/>
                <a:gd name="T18" fmla="*/ 2275 w 5692"/>
                <a:gd name="T19" fmla="+- 0 9914 2481"/>
                <a:gd name="T20" fmla="*/ 9914 h 9400"/>
                <a:gd name="T21" fmla="*/ 3160 w 5692"/>
                <a:gd name="T22" fmla="+- 0 10134 2481"/>
                <a:gd name="T23" fmla="*/ 10134 h 9400"/>
                <a:gd name="T24" fmla="*/ 4905 w 5692"/>
                <a:gd name="T25" fmla="+- 0 9012 2481"/>
                <a:gd name="T26" fmla="*/ 9012 h 9400"/>
                <a:gd name="T27" fmla="*/ 2859 w 5692"/>
                <a:gd name="T28" fmla="+- 0 8601 2481"/>
                <a:gd name="T29" fmla="*/ 8601 h 9400"/>
                <a:gd name="T30" fmla="*/ 2087 w 5692"/>
                <a:gd name="T31" fmla="+- 0 8183 2481"/>
                <a:gd name="T32" fmla="*/ 8183 h 9400"/>
                <a:gd name="T33" fmla="*/ 2097 w 5692"/>
                <a:gd name="T34" fmla="+- 0 8426 2481"/>
                <a:gd name="T35" fmla="*/ 8426 h 9400"/>
                <a:gd name="T36" fmla="*/ 2949 w 5692"/>
                <a:gd name="T37" fmla="+- 0 8778 2481"/>
                <a:gd name="T38" fmla="*/ 8778 h 9400"/>
                <a:gd name="T39" fmla="*/ 5097 w 5692"/>
                <a:gd name="T40" fmla="+- 0 8647 2481"/>
                <a:gd name="T41" fmla="*/ 8647 h 9400"/>
                <a:gd name="T42" fmla="*/ 3050 w 5692"/>
                <a:gd name="T43" fmla="+- 0 8244 2481"/>
                <a:gd name="T44" fmla="*/ 8244 h 9400"/>
                <a:gd name="T45" fmla="*/ 2196 w 5692"/>
                <a:gd name="T46" fmla="+- 0 7815 2481"/>
                <a:gd name="T47" fmla="*/ 7815 h 9400"/>
                <a:gd name="T48" fmla="*/ 2086 w 5692"/>
                <a:gd name="T49" fmla="+- 0 7960 2481"/>
                <a:gd name="T50" fmla="*/ 7960 h 9400"/>
                <a:gd name="T51" fmla="*/ 2943 w 5692"/>
                <a:gd name="T52" fmla="+- 0 8351 2481"/>
                <a:gd name="T53" fmla="*/ 8351 h 9400"/>
                <a:gd name="T54" fmla="*/ 5691 w 5692"/>
                <a:gd name="T55" fmla="+- 0 8367 2481"/>
                <a:gd name="T56" fmla="*/ 8367 h 9400"/>
                <a:gd name="T57" fmla="*/ 3009 w 5692"/>
                <a:gd name="T58" fmla="+- 0 7819 2481"/>
                <a:gd name="T59" fmla="*/ 7819 h 9400"/>
                <a:gd name="T60" fmla="*/ 2274 w 5692"/>
                <a:gd name="T61" fmla="+- 0 7384 2481"/>
                <a:gd name="T62" fmla="*/ 7384 h 9400"/>
                <a:gd name="T63" fmla="*/ 1102 w 5692"/>
                <a:gd name="T64" fmla="+- 0 6438 2481"/>
                <a:gd name="T65" fmla="*/ 6438 h 9400"/>
                <a:gd name="T66" fmla="*/ 2527 w 5692"/>
                <a:gd name="T67" fmla="+- 0 7750 2481"/>
                <a:gd name="T68" fmla="*/ 7750 h 9400"/>
                <a:gd name="T69" fmla="*/ 3441 w 5692"/>
                <a:gd name="T70" fmla="+- 0 8046 2481"/>
                <a:gd name="T71" fmla="*/ 8046 h 9400"/>
                <a:gd name="T72" fmla="*/ 3660 w 5692"/>
                <a:gd name="T73" fmla="+- 0 7572 2481"/>
                <a:gd name="T74" fmla="*/ 7572 h 9400"/>
                <a:gd name="T75" fmla="*/ 2571 w 5692"/>
                <a:gd name="T76" fmla="+- 0 7159 2481"/>
                <a:gd name="T77" fmla="*/ 7159 h 9400"/>
                <a:gd name="T78" fmla="*/ 1973 w 5692"/>
                <a:gd name="T79" fmla="+- 0 6611 2481"/>
                <a:gd name="T80" fmla="*/ 6611 h 9400"/>
                <a:gd name="T81" fmla="*/ 2375 w 5692"/>
                <a:gd name="T82" fmla="+- 0 7228 2481"/>
                <a:gd name="T83" fmla="*/ 7228 h 9400"/>
                <a:gd name="T84" fmla="*/ 3304 w 5692"/>
                <a:gd name="T85" fmla="+- 0 7588 2481"/>
                <a:gd name="T86" fmla="*/ 7588 h 9400"/>
                <a:gd name="T87" fmla="*/ 4135 w 5692"/>
                <a:gd name="T88" fmla="+- 0 10964 2481"/>
                <a:gd name="T89" fmla="*/ 10964 h 9400"/>
                <a:gd name="T90" fmla="*/ 2932 w 5692"/>
                <a:gd name="T91" fmla="+- 0 10829 2481"/>
                <a:gd name="T92" fmla="*/ 10829 h 9400"/>
                <a:gd name="T93" fmla="*/ 197 w 5692"/>
                <a:gd name="T94" fmla="+- 0 10109 2481"/>
                <a:gd name="T95" fmla="*/ 10109 h 9400"/>
                <a:gd name="T96" fmla="*/ 2434 w 5692"/>
                <a:gd name="T97" fmla="+- 0 10908 2481"/>
                <a:gd name="T98" fmla="*/ 10908 h 9400"/>
                <a:gd name="T99" fmla="*/ 5692 w 5692"/>
                <a:gd name="T100" fmla="+- 0 11174 2481"/>
                <a:gd name="T101" fmla="*/ 11174 h 9400"/>
                <a:gd name="T102" fmla="*/ 3026 w 5692"/>
                <a:gd name="T103" fmla="+- 0 10402 2481"/>
                <a:gd name="T104" fmla="*/ 10402 h 9400"/>
                <a:gd name="T105" fmla="*/ 1332 w 5692"/>
                <a:gd name="T106" fmla="+- 0 9841 2481"/>
                <a:gd name="T107" fmla="*/ 9841 h 9400"/>
                <a:gd name="T108" fmla="*/ 2381 w 5692"/>
                <a:gd name="T109" fmla="+- 0 10419 2481"/>
                <a:gd name="T110" fmla="*/ 10419 h 9400"/>
                <a:gd name="T111" fmla="*/ 3336 w 5692"/>
                <a:gd name="T112" fmla="+- 0 10584 2481"/>
                <a:gd name="T113" fmla="*/ 10584 h 9400"/>
                <a:gd name="T114" fmla="*/ 3508 w 5692"/>
                <a:gd name="T115" fmla="+- 0 9636 2481"/>
                <a:gd name="T116" fmla="*/ 9636 h 9400"/>
                <a:gd name="T117" fmla="*/ 2424 w 5692"/>
                <a:gd name="T118" fmla="+- 0 9315 2481"/>
                <a:gd name="T119" fmla="*/ 9315 h 9400"/>
                <a:gd name="T120" fmla="*/ 813 w 5692"/>
                <a:gd name="T121" fmla="+- 0 8638 2481"/>
                <a:gd name="T122" fmla="*/ 8638 h 9400"/>
                <a:gd name="T123" fmla="*/ 2679 w 5692"/>
                <a:gd name="T124" fmla="+- 0 9596 2481"/>
                <a:gd name="T125" fmla="*/ 9596 h 9400"/>
                <a:gd name="T126" fmla="*/ 3708 w 5692"/>
                <a:gd name="T127" fmla="+- 0 9800 2481"/>
                <a:gd name="T128" fmla="*/ 9800 h 9400"/>
                <a:gd name="T129" fmla="*/ 3290 w 5692"/>
                <a:gd name="T130" fmla="+- 0 9163 2481"/>
                <a:gd name="T131" fmla="*/ 9163 h 9400"/>
                <a:gd name="T132" fmla="*/ 2315 w 5692"/>
                <a:gd name="T133" fmla="+- 0 8819 2481"/>
                <a:gd name="T134" fmla="*/ 8819 h 9400"/>
                <a:gd name="T135" fmla="*/ 0 w 5692"/>
                <a:gd name="T136" fmla="+- 0 7452 2481"/>
                <a:gd name="T137" fmla="*/ 7452 h 9400"/>
                <a:gd name="T138" fmla="*/ 2630 w 5692"/>
                <a:gd name="T139" fmla="+- 0 9148 2481"/>
                <a:gd name="T140" fmla="*/ 9148 h 9400"/>
                <a:gd name="T141" fmla="*/ 3898 w 5692"/>
                <a:gd name="T142" fmla="+- 0 9383 2481"/>
                <a:gd name="T143" fmla="*/ 9383 h 9400"/>
                <a:gd name="T144" fmla="*/ 3510 w 5692"/>
                <a:gd name="T145" fmla="+- 0 7125 2481"/>
                <a:gd name="T146" fmla="*/ 7125 h 9400"/>
                <a:gd name="T147" fmla="*/ 2449 w 5692"/>
                <a:gd name="T148" fmla="+- 0 6629 2481"/>
                <a:gd name="T149" fmla="*/ 6629 h 9400"/>
                <a:gd name="T150" fmla="*/ 1872 w 5692"/>
                <a:gd name="T151" fmla="+- 0 5967 2481"/>
                <a:gd name="T152" fmla="*/ 5967 h 9400"/>
                <a:gd name="T153" fmla="*/ 2377 w 5692"/>
                <a:gd name="T154" fmla="+- 0 6779 2481"/>
                <a:gd name="T155" fmla="*/ 6779 h 9400"/>
                <a:gd name="T156" fmla="*/ 3288 w 5692"/>
                <a:gd name="T157" fmla="+- 0 7163 2481"/>
                <a:gd name="T158" fmla="*/ 7163 h 9400"/>
                <a:gd name="T159" fmla="*/ 5061 w 5692"/>
                <a:gd name="T160" fmla="+- 0 7051 2481"/>
                <a:gd name="T161" fmla="*/ 7051 h 9400"/>
                <a:gd name="T162" fmla="*/ 2849 w 5692"/>
                <a:gd name="T163" fmla="+- 0 6464 2481"/>
                <a:gd name="T164" fmla="*/ 6464 h 9400"/>
                <a:gd name="T165" fmla="*/ 2191 w 5692"/>
                <a:gd name="T166" fmla="+- 0 5941 2481"/>
                <a:gd name="T167" fmla="*/ 5941 h 9400"/>
                <a:gd name="T168" fmla="*/ 2028 w 5692"/>
                <a:gd name="T169" fmla="+- 0 6009 2481"/>
                <a:gd name="T170" fmla="*/ 6009 h 9400"/>
                <a:gd name="T171" fmla="*/ 2721 w 5692"/>
                <a:gd name="T172" fmla="+- 0 6574 2481"/>
                <a:gd name="T173" fmla="*/ 6574 h 9400"/>
                <a:gd name="T174" fmla="*/ 4593 w 5692"/>
                <a:gd name="T175" fmla="+- 0 7051 2481"/>
                <a:gd name="T176" fmla="*/ 7051 h 94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</a:cxnLst>
              <a:rect l="0" t="0" r="r" b="b"/>
              <a:pathLst>
                <a:path w="5692" h="9400">
                  <a:moveTo>
                    <a:pt x="5691" y="9312"/>
                  </a:moveTo>
                  <a:lnTo>
                    <a:pt x="3808" y="9236"/>
                  </a:lnTo>
                  <a:lnTo>
                    <a:pt x="2793" y="9196"/>
                  </a:lnTo>
                  <a:lnTo>
                    <a:pt x="2301" y="9179"/>
                  </a:lnTo>
                  <a:lnTo>
                    <a:pt x="1983" y="9171"/>
                  </a:lnTo>
                  <a:lnTo>
                    <a:pt x="1478" y="9156"/>
                  </a:lnTo>
                  <a:lnTo>
                    <a:pt x="818" y="9134"/>
                  </a:lnTo>
                  <a:lnTo>
                    <a:pt x="0" y="9104"/>
                  </a:lnTo>
                  <a:lnTo>
                    <a:pt x="0" y="9400"/>
                  </a:lnTo>
                  <a:lnTo>
                    <a:pt x="5691" y="9400"/>
                  </a:lnTo>
                  <a:lnTo>
                    <a:pt x="5691" y="9312"/>
                  </a:lnTo>
                  <a:close/>
                  <a:moveTo>
                    <a:pt x="5691" y="8990"/>
                  </a:moveTo>
                  <a:lnTo>
                    <a:pt x="4200" y="8888"/>
                  </a:lnTo>
                  <a:lnTo>
                    <a:pt x="3983" y="8874"/>
                  </a:lnTo>
                  <a:lnTo>
                    <a:pt x="3874" y="8868"/>
                  </a:lnTo>
                  <a:lnTo>
                    <a:pt x="3766" y="8861"/>
                  </a:lnTo>
                  <a:lnTo>
                    <a:pt x="3590" y="8847"/>
                  </a:lnTo>
                  <a:lnTo>
                    <a:pt x="3441" y="8834"/>
                  </a:lnTo>
                  <a:lnTo>
                    <a:pt x="3273" y="8818"/>
                  </a:lnTo>
                  <a:lnTo>
                    <a:pt x="3089" y="8800"/>
                  </a:lnTo>
                  <a:lnTo>
                    <a:pt x="2894" y="8779"/>
                  </a:lnTo>
                  <a:lnTo>
                    <a:pt x="2793" y="8768"/>
                  </a:lnTo>
                  <a:lnTo>
                    <a:pt x="2691" y="8756"/>
                  </a:lnTo>
                  <a:lnTo>
                    <a:pt x="2588" y="8744"/>
                  </a:lnTo>
                  <a:lnTo>
                    <a:pt x="2485" y="8731"/>
                  </a:lnTo>
                  <a:lnTo>
                    <a:pt x="2382" y="8717"/>
                  </a:lnTo>
                  <a:lnTo>
                    <a:pt x="2280" y="8703"/>
                  </a:lnTo>
                  <a:lnTo>
                    <a:pt x="2179" y="8689"/>
                  </a:lnTo>
                  <a:lnTo>
                    <a:pt x="2080" y="8673"/>
                  </a:lnTo>
                  <a:lnTo>
                    <a:pt x="1983" y="8658"/>
                  </a:lnTo>
                  <a:lnTo>
                    <a:pt x="1243" y="8534"/>
                  </a:lnTo>
                  <a:lnTo>
                    <a:pt x="610" y="8427"/>
                  </a:lnTo>
                  <a:lnTo>
                    <a:pt x="0" y="8323"/>
                  </a:lnTo>
                  <a:lnTo>
                    <a:pt x="0" y="8625"/>
                  </a:lnTo>
                  <a:lnTo>
                    <a:pt x="611" y="8702"/>
                  </a:lnTo>
                  <a:lnTo>
                    <a:pt x="1021" y="8752"/>
                  </a:lnTo>
                  <a:lnTo>
                    <a:pt x="1415" y="8795"/>
                  </a:lnTo>
                  <a:lnTo>
                    <a:pt x="2033" y="8860"/>
                  </a:lnTo>
                  <a:lnTo>
                    <a:pt x="2151" y="8871"/>
                  </a:lnTo>
                  <a:lnTo>
                    <a:pt x="2281" y="8882"/>
                  </a:lnTo>
                  <a:lnTo>
                    <a:pt x="2496" y="8899"/>
                  </a:lnTo>
                  <a:lnTo>
                    <a:pt x="2731" y="8915"/>
                  </a:lnTo>
                  <a:lnTo>
                    <a:pt x="3069" y="8937"/>
                  </a:lnTo>
                  <a:lnTo>
                    <a:pt x="3613" y="8969"/>
                  </a:lnTo>
                  <a:lnTo>
                    <a:pt x="3893" y="8985"/>
                  </a:lnTo>
                  <a:lnTo>
                    <a:pt x="4477" y="9017"/>
                  </a:lnTo>
                  <a:lnTo>
                    <a:pt x="5691" y="9081"/>
                  </a:lnTo>
                  <a:lnTo>
                    <a:pt x="5691" y="8990"/>
                  </a:lnTo>
                  <a:close/>
                  <a:moveTo>
                    <a:pt x="5691" y="7823"/>
                  </a:moveTo>
                  <a:lnTo>
                    <a:pt x="5134" y="7764"/>
                  </a:lnTo>
                  <a:lnTo>
                    <a:pt x="4761" y="7723"/>
                  </a:lnTo>
                  <a:lnTo>
                    <a:pt x="4403" y="7682"/>
                  </a:lnTo>
                  <a:lnTo>
                    <a:pt x="3893" y="7621"/>
                  </a:lnTo>
                  <a:lnTo>
                    <a:pt x="3789" y="7609"/>
                  </a:lnTo>
                  <a:lnTo>
                    <a:pt x="3690" y="7596"/>
                  </a:lnTo>
                  <a:lnTo>
                    <a:pt x="3594" y="7582"/>
                  </a:lnTo>
                  <a:lnTo>
                    <a:pt x="3501" y="7569"/>
                  </a:lnTo>
                  <a:lnTo>
                    <a:pt x="3411" y="7554"/>
                  </a:lnTo>
                  <a:lnTo>
                    <a:pt x="3324" y="7540"/>
                  </a:lnTo>
                  <a:lnTo>
                    <a:pt x="3240" y="7524"/>
                  </a:lnTo>
                  <a:lnTo>
                    <a:pt x="3158" y="7509"/>
                  </a:lnTo>
                  <a:lnTo>
                    <a:pt x="3079" y="7492"/>
                  </a:lnTo>
                  <a:lnTo>
                    <a:pt x="3002" y="7475"/>
                  </a:lnTo>
                  <a:lnTo>
                    <a:pt x="2926" y="7457"/>
                  </a:lnTo>
                  <a:lnTo>
                    <a:pt x="2853" y="7438"/>
                  </a:lnTo>
                  <a:lnTo>
                    <a:pt x="2781" y="7418"/>
                  </a:lnTo>
                  <a:lnTo>
                    <a:pt x="2710" y="7398"/>
                  </a:lnTo>
                  <a:lnTo>
                    <a:pt x="2641" y="7377"/>
                  </a:lnTo>
                  <a:lnTo>
                    <a:pt x="2573" y="7354"/>
                  </a:lnTo>
                  <a:lnTo>
                    <a:pt x="2506" y="7331"/>
                  </a:lnTo>
                  <a:lnTo>
                    <a:pt x="2439" y="7307"/>
                  </a:lnTo>
                  <a:lnTo>
                    <a:pt x="2373" y="7281"/>
                  </a:lnTo>
                  <a:lnTo>
                    <a:pt x="2307" y="7255"/>
                  </a:lnTo>
                  <a:lnTo>
                    <a:pt x="2242" y="7227"/>
                  </a:lnTo>
                  <a:lnTo>
                    <a:pt x="2176" y="7198"/>
                  </a:lnTo>
                  <a:lnTo>
                    <a:pt x="2111" y="7168"/>
                  </a:lnTo>
                  <a:lnTo>
                    <a:pt x="2045" y="7136"/>
                  </a:lnTo>
                  <a:lnTo>
                    <a:pt x="1978" y="7103"/>
                  </a:lnTo>
                  <a:lnTo>
                    <a:pt x="1458" y="6832"/>
                  </a:lnTo>
                  <a:lnTo>
                    <a:pt x="801" y="6482"/>
                  </a:lnTo>
                  <a:lnTo>
                    <a:pt x="239" y="6178"/>
                  </a:lnTo>
                  <a:lnTo>
                    <a:pt x="0" y="6048"/>
                  </a:lnTo>
                  <a:lnTo>
                    <a:pt x="0" y="6401"/>
                  </a:lnTo>
                  <a:lnTo>
                    <a:pt x="809" y="6778"/>
                  </a:lnTo>
                  <a:lnTo>
                    <a:pt x="1285" y="6998"/>
                  </a:lnTo>
                  <a:lnTo>
                    <a:pt x="1613" y="7147"/>
                  </a:lnTo>
                  <a:lnTo>
                    <a:pt x="1978" y="7310"/>
                  </a:lnTo>
                  <a:lnTo>
                    <a:pt x="2056" y="7344"/>
                  </a:lnTo>
                  <a:lnTo>
                    <a:pt x="2132" y="7376"/>
                  </a:lnTo>
                  <a:lnTo>
                    <a:pt x="2205" y="7405"/>
                  </a:lnTo>
                  <a:lnTo>
                    <a:pt x="2275" y="7433"/>
                  </a:lnTo>
                  <a:lnTo>
                    <a:pt x="2344" y="7458"/>
                  </a:lnTo>
                  <a:lnTo>
                    <a:pt x="2412" y="7482"/>
                  </a:lnTo>
                  <a:lnTo>
                    <a:pt x="2478" y="7504"/>
                  </a:lnTo>
                  <a:lnTo>
                    <a:pt x="2544" y="7524"/>
                  </a:lnTo>
                  <a:lnTo>
                    <a:pt x="2609" y="7543"/>
                  </a:lnTo>
                  <a:lnTo>
                    <a:pt x="2674" y="7561"/>
                  </a:lnTo>
                  <a:lnTo>
                    <a:pt x="2740" y="7577"/>
                  </a:lnTo>
                  <a:lnTo>
                    <a:pt x="2806" y="7592"/>
                  </a:lnTo>
                  <a:lnTo>
                    <a:pt x="2873" y="7606"/>
                  </a:lnTo>
                  <a:lnTo>
                    <a:pt x="2942" y="7619"/>
                  </a:lnTo>
                  <a:lnTo>
                    <a:pt x="3012" y="7631"/>
                  </a:lnTo>
                  <a:lnTo>
                    <a:pt x="3085" y="7642"/>
                  </a:lnTo>
                  <a:lnTo>
                    <a:pt x="3160" y="7653"/>
                  </a:lnTo>
                  <a:lnTo>
                    <a:pt x="3238" y="7663"/>
                  </a:lnTo>
                  <a:lnTo>
                    <a:pt x="3319" y="7673"/>
                  </a:lnTo>
                  <a:lnTo>
                    <a:pt x="3404" y="7683"/>
                  </a:lnTo>
                  <a:lnTo>
                    <a:pt x="3492" y="7693"/>
                  </a:lnTo>
                  <a:lnTo>
                    <a:pt x="3682" y="7712"/>
                  </a:lnTo>
                  <a:lnTo>
                    <a:pt x="4566" y="7798"/>
                  </a:lnTo>
                  <a:lnTo>
                    <a:pt x="5140" y="7856"/>
                  </a:lnTo>
                  <a:lnTo>
                    <a:pt x="5541" y="7897"/>
                  </a:lnTo>
                  <a:lnTo>
                    <a:pt x="5691" y="7913"/>
                  </a:lnTo>
                  <a:lnTo>
                    <a:pt x="5691" y="7823"/>
                  </a:lnTo>
                  <a:close/>
                  <a:moveTo>
                    <a:pt x="5691" y="6655"/>
                  </a:moveTo>
                  <a:lnTo>
                    <a:pt x="5242" y="6586"/>
                  </a:lnTo>
                  <a:lnTo>
                    <a:pt x="4905" y="6531"/>
                  </a:lnTo>
                  <a:lnTo>
                    <a:pt x="4511" y="6463"/>
                  </a:lnTo>
                  <a:lnTo>
                    <a:pt x="3893" y="6354"/>
                  </a:lnTo>
                  <a:lnTo>
                    <a:pt x="3774" y="6332"/>
                  </a:lnTo>
                  <a:lnTo>
                    <a:pt x="3662" y="6311"/>
                  </a:lnTo>
                  <a:lnTo>
                    <a:pt x="3554" y="6291"/>
                  </a:lnTo>
                  <a:lnTo>
                    <a:pt x="3452" y="6270"/>
                  </a:lnTo>
                  <a:lnTo>
                    <a:pt x="3355" y="6250"/>
                  </a:lnTo>
                  <a:lnTo>
                    <a:pt x="3262" y="6229"/>
                  </a:lnTo>
                  <a:lnTo>
                    <a:pt x="3174" y="6208"/>
                  </a:lnTo>
                  <a:lnTo>
                    <a:pt x="3090" y="6187"/>
                  </a:lnTo>
                  <a:lnTo>
                    <a:pt x="3009" y="6165"/>
                  </a:lnTo>
                  <a:lnTo>
                    <a:pt x="2932" y="6143"/>
                  </a:lnTo>
                  <a:lnTo>
                    <a:pt x="2859" y="6120"/>
                  </a:lnTo>
                  <a:lnTo>
                    <a:pt x="2788" y="6096"/>
                  </a:lnTo>
                  <a:lnTo>
                    <a:pt x="2721" y="6071"/>
                  </a:lnTo>
                  <a:lnTo>
                    <a:pt x="2655" y="6045"/>
                  </a:lnTo>
                  <a:lnTo>
                    <a:pt x="2593" y="6018"/>
                  </a:lnTo>
                  <a:lnTo>
                    <a:pt x="2532" y="5990"/>
                  </a:lnTo>
                  <a:lnTo>
                    <a:pt x="2473" y="5960"/>
                  </a:lnTo>
                  <a:lnTo>
                    <a:pt x="2415" y="5929"/>
                  </a:lnTo>
                  <a:lnTo>
                    <a:pt x="2359" y="5896"/>
                  </a:lnTo>
                  <a:lnTo>
                    <a:pt x="2303" y="5861"/>
                  </a:lnTo>
                  <a:lnTo>
                    <a:pt x="2249" y="5825"/>
                  </a:lnTo>
                  <a:lnTo>
                    <a:pt x="2195" y="5786"/>
                  </a:lnTo>
                  <a:lnTo>
                    <a:pt x="2141" y="5745"/>
                  </a:lnTo>
                  <a:lnTo>
                    <a:pt x="2087" y="5702"/>
                  </a:lnTo>
                  <a:lnTo>
                    <a:pt x="2033" y="5657"/>
                  </a:lnTo>
                  <a:lnTo>
                    <a:pt x="1978" y="5609"/>
                  </a:lnTo>
                  <a:lnTo>
                    <a:pt x="1450" y="5130"/>
                  </a:lnTo>
                  <a:lnTo>
                    <a:pt x="795" y="4526"/>
                  </a:lnTo>
                  <a:lnTo>
                    <a:pt x="236" y="4010"/>
                  </a:lnTo>
                  <a:lnTo>
                    <a:pt x="0" y="3791"/>
                  </a:lnTo>
                  <a:lnTo>
                    <a:pt x="0" y="4234"/>
                  </a:lnTo>
                  <a:lnTo>
                    <a:pt x="812" y="4902"/>
                  </a:lnTo>
                  <a:lnTo>
                    <a:pt x="1289" y="5294"/>
                  </a:lnTo>
                  <a:lnTo>
                    <a:pt x="1615" y="5561"/>
                  </a:lnTo>
                  <a:lnTo>
                    <a:pt x="1978" y="5855"/>
                  </a:lnTo>
                  <a:lnTo>
                    <a:pt x="2037" y="5902"/>
                  </a:lnTo>
                  <a:lnTo>
                    <a:pt x="2097" y="5945"/>
                  </a:lnTo>
                  <a:lnTo>
                    <a:pt x="2157" y="5985"/>
                  </a:lnTo>
                  <a:lnTo>
                    <a:pt x="2217" y="6023"/>
                  </a:lnTo>
                  <a:lnTo>
                    <a:pt x="2278" y="6058"/>
                  </a:lnTo>
                  <a:lnTo>
                    <a:pt x="2341" y="6090"/>
                  </a:lnTo>
                  <a:lnTo>
                    <a:pt x="2403" y="6120"/>
                  </a:lnTo>
                  <a:lnTo>
                    <a:pt x="2467" y="6148"/>
                  </a:lnTo>
                  <a:lnTo>
                    <a:pt x="2532" y="6174"/>
                  </a:lnTo>
                  <a:lnTo>
                    <a:pt x="2598" y="6199"/>
                  </a:lnTo>
                  <a:lnTo>
                    <a:pt x="2665" y="6221"/>
                  </a:lnTo>
                  <a:lnTo>
                    <a:pt x="2734" y="6242"/>
                  </a:lnTo>
                  <a:lnTo>
                    <a:pt x="2804" y="6262"/>
                  </a:lnTo>
                  <a:lnTo>
                    <a:pt x="2876" y="6280"/>
                  </a:lnTo>
                  <a:lnTo>
                    <a:pt x="2949" y="6297"/>
                  </a:lnTo>
                  <a:lnTo>
                    <a:pt x="3024" y="6314"/>
                  </a:lnTo>
                  <a:lnTo>
                    <a:pt x="3100" y="6329"/>
                  </a:lnTo>
                  <a:lnTo>
                    <a:pt x="3179" y="6344"/>
                  </a:lnTo>
                  <a:lnTo>
                    <a:pt x="3260" y="6359"/>
                  </a:lnTo>
                  <a:lnTo>
                    <a:pt x="3342" y="6373"/>
                  </a:lnTo>
                  <a:lnTo>
                    <a:pt x="3514" y="6401"/>
                  </a:lnTo>
                  <a:lnTo>
                    <a:pt x="3887" y="6459"/>
                  </a:lnTo>
                  <a:lnTo>
                    <a:pt x="4530" y="6562"/>
                  </a:lnTo>
                  <a:lnTo>
                    <a:pt x="5110" y="6656"/>
                  </a:lnTo>
                  <a:lnTo>
                    <a:pt x="5691" y="6751"/>
                  </a:lnTo>
                  <a:lnTo>
                    <a:pt x="5691" y="6655"/>
                  </a:lnTo>
                  <a:close/>
                  <a:moveTo>
                    <a:pt x="5691" y="6263"/>
                  </a:moveTo>
                  <a:lnTo>
                    <a:pt x="5097" y="6166"/>
                  </a:lnTo>
                  <a:lnTo>
                    <a:pt x="4711" y="6101"/>
                  </a:lnTo>
                  <a:lnTo>
                    <a:pt x="4364" y="6041"/>
                  </a:lnTo>
                  <a:lnTo>
                    <a:pt x="3887" y="5956"/>
                  </a:lnTo>
                  <a:lnTo>
                    <a:pt x="3796" y="5939"/>
                  </a:lnTo>
                  <a:lnTo>
                    <a:pt x="3706" y="5922"/>
                  </a:lnTo>
                  <a:lnTo>
                    <a:pt x="3617" y="5905"/>
                  </a:lnTo>
                  <a:lnTo>
                    <a:pt x="3531" y="5887"/>
                  </a:lnTo>
                  <a:lnTo>
                    <a:pt x="3446" y="5868"/>
                  </a:lnTo>
                  <a:lnTo>
                    <a:pt x="3364" y="5849"/>
                  </a:lnTo>
                  <a:lnTo>
                    <a:pt x="3283" y="5829"/>
                  </a:lnTo>
                  <a:lnTo>
                    <a:pt x="3203" y="5808"/>
                  </a:lnTo>
                  <a:lnTo>
                    <a:pt x="3126" y="5786"/>
                  </a:lnTo>
                  <a:lnTo>
                    <a:pt x="3050" y="5763"/>
                  </a:lnTo>
                  <a:lnTo>
                    <a:pt x="2975" y="5739"/>
                  </a:lnTo>
                  <a:lnTo>
                    <a:pt x="2902" y="5714"/>
                  </a:lnTo>
                  <a:lnTo>
                    <a:pt x="2831" y="5687"/>
                  </a:lnTo>
                  <a:lnTo>
                    <a:pt x="2761" y="5660"/>
                  </a:lnTo>
                  <a:lnTo>
                    <a:pt x="2693" y="5630"/>
                  </a:lnTo>
                  <a:lnTo>
                    <a:pt x="2626" y="5600"/>
                  </a:lnTo>
                  <a:lnTo>
                    <a:pt x="2561" y="5567"/>
                  </a:lnTo>
                  <a:lnTo>
                    <a:pt x="2497" y="5533"/>
                  </a:lnTo>
                  <a:lnTo>
                    <a:pt x="2434" y="5497"/>
                  </a:lnTo>
                  <a:lnTo>
                    <a:pt x="2373" y="5459"/>
                  </a:lnTo>
                  <a:lnTo>
                    <a:pt x="2313" y="5420"/>
                  </a:lnTo>
                  <a:lnTo>
                    <a:pt x="2254" y="5378"/>
                  </a:lnTo>
                  <a:lnTo>
                    <a:pt x="2196" y="5334"/>
                  </a:lnTo>
                  <a:lnTo>
                    <a:pt x="2140" y="5288"/>
                  </a:lnTo>
                  <a:lnTo>
                    <a:pt x="2085" y="5240"/>
                  </a:lnTo>
                  <a:lnTo>
                    <a:pt x="2031" y="5189"/>
                  </a:lnTo>
                  <a:lnTo>
                    <a:pt x="1978" y="5136"/>
                  </a:lnTo>
                  <a:lnTo>
                    <a:pt x="1482" y="4618"/>
                  </a:lnTo>
                  <a:lnTo>
                    <a:pt x="0" y="3066"/>
                  </a:lnTo>
                  <a:lnTo>
                    <a:pt x="0" y="3539"/>
                  </a:lnTo>
                  <a:lnTo>
                    <a:pt x="898" y="4381"/>
                  </a:lnTo>
                  <a:lnTo>
                    <a:pt x="1402" y="4854"/>
                  </a:lnTo>
                  <a:lnTo>
                    <a:pt x="1699" y="5130"/>
                  </a:lnTo>
                  <a:lnTo>
                    <a:pt x="1973" y="5382"/>
                  </a:lnTo>
                  <a:lnTo>
                    <a:pt x="2029" y="5432"/>
                  </a:lnTo>
                  <a:lnTo>
                    <a:pt x="2086" y="5479"/>
                  </a:lnTo>
                  <a:lnTo>
                    <a:pt x="2145" y="5522"/>
                  </a:lnTo>
                  <a:lnTo>
                    <a:pt x="2204" y="5563"/>
                  </a:lnTo>
                  <a:lnTo>
                    <a:pt x="2264" y="5602"/>
                  </a:lnTo>
                  <a:lnTo>
                    <a:pt x="2326" y="5637"/>
                  </a:lnTo>
                  <a:lnTo>
                    <a:pt x="2389" y="5671"/>
                  </a:lnTo>
                  <a:lnTo>
                    <a:pt x="2453" y="5702"/>
                  </a:lnTo>
                  <a:lnTo>
                    <a:pt x="2519" y="5731"/>
                  </a:lnTo>
                  <a:lnTo>
                    <a:pt x="2586" y="5758"/>
                  </a:lnTo>
                  <a:lnTo>
                    <a:pt x="2654" y="5784"/>
                  </a:lnTo>
                  <a:lnTo>
                    <a:pt x="2724" y="5807"/>
                  </a:lnTo>
                  <a:lnTo>
                    <a:pt x="2795" y="5830"/>
                  </a:lnTo>
                  <a:lnTo>
                    <a:pt x="2868" y="5851"/>
                  </a:lnTo>
                  <a:lnTo>
                    <a:pt x="2943" y="5870"/>
                  </a:lnTo>
                  <a:lnTo>
                    <a:pt x="3019" y="5889"/>
                  </a:lnTo>
                  <a:lnTo>
                    <a:pt x="3098" y="5907"/>
                  </a:lnTo>
                  <a:lnTo>
                    <a:pt x="3177" y="5924"/>
                  </a:lnTo>
                  <a:lnTo>
                    <a:pt x="3259" y="5941"/>
                  </a:lnTo>
                  <a:lnTo>
                    <a:pt x="3343" y="5957"/>
                  </a:lnTo>
                  <a:lnTo>
                    <a:pt x="3429" y="5972"/>
                  </a:lnTo>
                  <a:lnTo>
                    <a:pt x="3606" y="6004"/>
                  </a:lnTo>
                  <a:lnTo>
                    <a:pt x="3887" y="6052"/>
                  </a:lnTo>
                  <a:lnTo>
                    <a:pt x="4532" y="6161"/>
                  </a:lnTo>
                  <a:lnTo>
                    <a:pt x="5112" y="6258"/>
                  </a:lnTo>
                  <a:lnTo>
                    <a:pt x="5691" y="6354"/>
                  </a:lnTo>
                  <a:lnTo>
                    <a:pt x="5691" y="6263"/>
                  </a:lnTo>
                  <a:close/>
                  <a:moveTo>
                    <a:pt x="5691" y="5886"/>
                  </a:moveTo>
                  <a:lnTo>
                    <a:pt x="4916" y="5748"/>
                  </a:lnTo>
                  <a:lnTo>
                    <a:pt x="4470" y="5668"/>
                  </a:lnTo>
                  <a:lnTo>
                    <a:pt x="4185" y="5615"/>
                  </a:lnTo>
                  <a:lnTo>
                    <a:pt x="3893" y="5559"/>
                  </a:lnTo>
                  <a:lnTo>
                    <a:pt x="3770" y="5534"/>
                  </a:lnTo>
                  <a:lnTo>
                    <a:pt x="3654" y="5510"/>
                  </a:lnTo>
                  <a:lnTo>
                    <a:pt x="3545" y="5486"/>
                  </a:lnTo>
                  <a:lnTo>
                    <a:pt x="3442" y="5462"/>
                  </a:lnTo>
                  <a:lnTo>
                    <a:pt x="3345" y="5438"/>
                  </a:lnTo>
                  <a:lnTo>
                    <a:pt x="3254" y="5414"/>
                  </a:lnTo>
                  <a:lnTo>
                    <a:pt x="3167" y="5389"/>
                  </a:lnTo>
                  <a:lnTo>
                    <a:pt x="3086" y="5364"/>
                  </a:lnTo>
                  <a:lnTo>
                    <a:pt x="3009" y="5338"/>
                  </a:lnTo>
                  <a:lnTo>
                    <a:pt x="2936" y="5312"/>
                  </a:lnTo>
                  <a:lnTo>
                    <a:pt x="2867" y="5284"/>
                  </a:lnTo>
                  <a:lnTo>
                    <a:pt x="2802" y="5256"/>
                  </a:lnTo>
                  <a:lnTo>
                    <a:pt x="2740" y="5227"/>
                  </a:lnTo>
                  <a:lnTo>
                    <a:pt x="2681" y="5197"/>
                  </a:lnTo>
                  <a:lnTo>
                    <a:pt x="2624" y="5166"/>
                  </a:lnTo>
                  <a:lnTo>
                    <a:pt x="2570" y="5133"/>
                  </a:lnTo>
                  <a:lnTo>
                    <a:pt x="2518" y="5099"/>
                  </a:lnTo>
                  <a:lnTo>
                    <a:pt x="2467" y="5063"/>
                  </a:lnTo>
                  <a:lnTo>
                    <a:pt x="2418" y="5026"/>
                  </a:lnTo>
                  <a:lnTo>
                    <a:pt x="2370" y="4987"/>
                  </a:lnTo>
                  <a:lnTo>
                    <a:pt x="2322" y="4946"/>
                  </a:lnTo>
                  <a:lnTo>
                    <a:pt x="2274" y="4903"/>
                  </a:lnTo>
                  <a:lnTo>
                    <a:pt x="2227" y="4858"/>
                  </a:lnTo>
                  <a:lnTo>
                    <a:pt x="2179" y="4810"/>
                  </a:lnTo>
                  <a:lnTo>
                    <a:pt x="2131" y="4761"/>
                  </a:lnTo>
                  <a:lnTo>
                    <a:pt x="2081" y="4709"/>
                  </a:lnTo>
                  <a:lnTo>
                    <a:pt x="2030" y="4655"/>
                  </a:lnTo>
                  <a:lnTo>
                    <a:pt x="1951" y="4567"/>
                  </a:lnTo>
                  <a:lnTo>
                    <a:pt x="1881" y="4489"/>
                  </a:lnTo>
                  <a:lnTo>
                    <a:pt x="1745" y="4333"/>
                  </a:lnTo>
                  <a:lnTo>
                    <a:pt x="1452" y="3993"/>
                  </a:lnTo>
                  <a:lnTo>
                    <a:pt x="0" y="2289"/>
                  </a:lnTo>
                  <a:lnTo>
                    <a:pt x="0" y="2791"/>
                  </a:lnTo>
                  <a:lnTo>
                    <a:pt x="666" y="3498"/>
                  </a:lnTo>
                  <a:lnTo>
                    <a:pt x="1102" y="3957"/>
                  </a:lnTo>
                  <a:lnTo>
                    <a:pt x="1393" y="4261"/>
                  </a:lnTo>
                  <a:lnTo>
                    <a:pt x="1597" y="4473"/>
                  </a:lnTo>
                  <a:lnTo>
                    <a:pt x="1779" y="4660"/>
                  </a:lnTo>
                  <a:lnTo>
                    <a:pt x="1884" y="4766"/>
                  </a:lnTo>
                  <a:lnTo>
                    <a:pt x="1973" y="4854"/>
                  </a:lnTo>
                  <a:lnTo>
                    <a:pt x="2043" y="4920"/>
                  </a:lnTo>
                  <a:lnTo>
                    <a:pt x="2112" y="4982"/>
                  </a:lnTo>
                  <a:lnTo>
                    <a:pt x="2182" y="5040"/>
                  </a:lnTo>
                  <a:lnTo>
                    <a:pt x="2251" y="5093"/>
                  </a:lnTo>
                  <a:lnTo>
                    <a:pt x="2320" y="5143"/>
                  </a:lnTo>
                  <a:lnTo>
                    <a:pt x="2389" y="5188"/>
                  </a:lnTo>
                  <a:lnTo>
                    <a:pt x="2458" y="5231"/>
                  </a:lnTo>
                  <a:lnTo>
                    <a:pt x="2527" y="5269"/>
                  </a:lnTo>
                  <a:lnTo>
                    <a:pt x="2595" y="5305"/>
                  </a:lnTo>
                  <a:lnTo>
                    <a:pt x="2664" y="5338"/>
                  </a:lnTo>
                  <a:lnTo>
                    <a:pt x="2734" y="5368"/>
                  </a:lnTo>
                  <a:lnTo>
                    <a:pt x="2803" y="5396"/>
                  </a:lnTo>
                  <a:lnTo>
                    <a:pt x="2872" y="5422"/>
                  </a:lnTo>
                  <a:lnTo>
                    <a:pt x="2942" y="5445"/>
                  </a:lnTo>
                  <a:lnTo>
                    <a:pt x="3012" y="5466"/>
                  </a:lnTo>
                  <a:lnTo>
                    <a:pt x="3082" y="5486"/>
                  </a:lnTo>
                  <a:lnTo>
                    <a:pt x="3153" y="5504"/>
                  </a:lnTo>
                  <a:lnTo>
                    <a:pt x="3224" y="5521"/>
                  </a:lnTo>
                  <a:lnTo>
                    <a:pt x="3296" y="5536"/>
                  </a:lnTo>
                  <a:lnTo>
                    <a:pt x="3368" y="5551"/>
                  </a:lnTo>
                  <a:lnTo>
                    <a:pt x="3441" y="5565"/>
                  </a:lnTo>
                  <a:lnTo>
                    <a:pt x="3515" y="5578"/>
                  </a:lnTo>
                  <a:lnTo>
                    <a:pt x="3815" y="5630"/>
                  </a:lnTo>
                  <a:lnTo>
                    <a:pt x="3893" y="5644"/>
                  </a:lnTo>
                  <a:lnTo>
                    <a:pt x="4468" y="5748"/>
                  </a:lnTo>
                  <a:lnTo>
                    <a:pt x="5691" y="5971"/>
                  </a:lnTo>
                  <a:lnTo>
                    <a:pt x="5691" y="5886"/>
                  </a:lnTo>
                  <a:close/>
                  <a:moveTo>
                    <a:pt x="5691" y="5483"/>
                  </a:moveTo>
                  <a:lnTo>
                    <a:pt x="5018" y="5357"/>
                  </a:lnTo>
                  <a:lnTo>
                    <a:pt x="4606" y="5280"/>
                  </a:lnTo>
                  <a:lnTo>
                    <a:pt x="4287" y="5218"/>
                  </a:lnTo>
                  <a:lnTo>
                    <a:pt x="3893" y="5141"/>
                  </a:lnTo>
                  <a:lnTo>
                    <a:pt x="3774" y="5117"/>
                  </a:lnTo>
                  <a:lnTo>
                    <a:pt x="3660" y="5091"/>
                  </a:lnTo>
                  <a:lnTo>
                    <a:pt x="3552" y="5065"/>
                  </a:lnTo>
                  <a:lnTo>
                    <a:pt x="3448" y="5038"/>
                  </a:lnTo>
                  <a:lnTo>
                    <a:pt x="3348" y="5010"/>
                  </a:lnTo>
                  <a:lnTo>
                    <a:pt x="3253" y="4981"/>
                  </a:lnTo>
                  <a:lnTo>
                    <a:pt x="3162" y="4950"/>
                  </a:lnTo>
                  <a:lnTo>
                    <a:pt x="3076" y="4919"/>
                  </a:lnTo>
                  <a:lnTo>
                    <a:pt x="2993" y="4887"/>
                  </a:lnTo>
                  <a:lnTo>
                    <a:pt x="2914" y="4855"/>
                  </a:lnTo>
                  <a:lnTo>
                    <a:pt x="2839" y="4821"/>
                  </a:lnTo>
                  <a:lnTo>
                    <a:pt x="2767" y="4786"/>
                  </a:lnTo>
                  <a:lnTo>
                    <a:pt x="2698" y="4751"/>
                  </a:lnTo>
                  <a:lnTo>
                    <a:pt x="2633" y="4715"/>
                  </a:lnTo>
                  <a:lnTo>
                    <a:pt x="2571" y="4678"/>
                  </a:lnTo>
                  <a:lnTo>
                    <a:pt x="2512" y="4640"/>
                  </a:lnTo>
                  <a:lnTo>
                    <a:pt x="2455" y="4601"/>
                  </a:lnTo>
                  <a:lnTo>
                    <a:pt x="2401" y="4562"/>
                  </a:lnTo>
                  <a:lnTo>
                    <a:pt x="2350" y="4522"/>
                  </a:lnTo>
                  <a:lnTo>
                    <a:pt x="2301" y="4481"/>
                  </a:lnTo>
                  <a:lnTo>
                    <a:pt x="2254" y="4439"/>
                  </a:lnTo>
                  <a:lnTo>
                    <a:pt x="2209" y="4397"/>
                  </a:lnTo>
                  <a:lnTo>
                    <a:pt x="2166" y="4354"/>
                  </a:lnTo>
                  <a:lnTo>
                    <a:pt x="2124" y="4310"/>
                  </a:lnTo>
                  <a:lnTo>
                    <a:pt x="2085" y="4266"/>
                  </a:lnTo>
                  <a:lnTo>
                    <a:pt x="2046" y="4221"/>
                  </a:lnTo>
                  <a:lnTo>
                    <a:pt x="2009" y="4176"/>
                  </a:lnTo>
                  <a:lnTo>
                    <a:pt x="1973" y="4130"/>
                  </a:lnTo>
                  <a:lnTo>
                    <a:pt x="0" y="1533"/>
                  </a:lnTo>
                  <a:lnTo>
                    <a:pt x="0" y="2077"/>
                  </a:lnTo>
                  <a:lnTo>
                    <a:pt x="1275" y="3585"/>
                  </a:lnTo>
                  <a:lnTo>
                    <a:pt x="1763" y="4158"/>
                  </a:lnTo>
                  <a:lnTo>
                    <a:pt x="1939" y="4362"/>
                  </a:lnTo>
                  <a:lnTo>
                    <a:pt x="1973" y="4401"/>
                  </a:lnTo>
                  <a:lnTo>
                    <a:pt x="2026" y="4459"/>
                  </a:lnTo>
                  <a:lnTo>
                    <a:pt x="2081" y="4515"/>
                  </a:lnTo>
                  <a:lnTo>
                    <a:pt x="2137" y="4567"/>
                  </a:lnTo>
                  <a:lnTo>
                    <a:pt x="2194" y="4616"/>
                  </a:lnTo>
                  <a:lnTo>
                    <a:pt x="2253" y="4662"/>
                  </a:lnTo>
                  <a:lnTo>
                    <a:pt x="2313" y="4706"/>
                  </a:lnTo>
                  <a:lnTo>
                    <a:pt x="2375" y="4747"/>
                  </a:lnTo>
                  <a:lnTo>
                    <a:pt x="2438" y="4786"/>
                  </a:lnTo>
                  <a:lnTo>
                    <a:pt x="2503" y="4822"/>
                  </a:lnTo>
                  <a:lnTo>
                    <a:pt x="2569" y="4856"/>
                  </a:lnTo>
                  <a:lnTo>
                    <a:pt x="2637" y="4889"/>
                  </a:lnTo>
                  <a:lnTo>
                    <a:pt x="2706" y="4919"/>
                  </a:lnTo>
                  <a:lnTo>
                    <a:pt x="2776" y="4947"/>
                  </a:lnTo>
                  <a:lnTo>
                    <a:pt x="2847" y="4974"/>
                  </a:lnTo>
                  <a:lnTo>
                    <a:pt x="2920" y="5000"/>
                  </a:lnTo>
                  <a:lnTo>
                    <a:pt x="2994" y="5023"/>
                  </a:lnTo>
                  <a:lnTo>
                    <a:pt x="3070" y="5046"/>
                  </a:lnTo>
                  <a:lnTo>
                    <a:pt x="3146" y="5067"/>
                  </a:lnTo>
                  <a:lnTo>
                    <a:pt x="3224" y="5088"/>
                  </a:lnTo>
                  <a:lnTo>
                    <a:pt x="3304" y="5107"/>
                  </a:lnTo>
                  <a:lnTo>
                    <a:pt x="3384" y="5126"/>
                  </a:lnTo>
                  <a:lnTo>
                    <a:pt x="3466" y="5143"/>
                  </a:lnTo>
                  <a:lnTo>
                    <a:pt x="3549" y="5161"/>
                  </a:lnTo>
                  <a:lnTo>
                    <a:pt x="3633" y="5177"/>
                  </a:lnTo>
                  <a:lnTo>
                    <a:pt x="3718" y="5194"/>
                  </a:lnTo>
                  <a:lnTo>
                    <a:pt x="4509" y="5341"/>
                  </a:lnTo>
                  <a:lnTo>
                    <a:pt x="5090" y="5450"/>
                  </a:lnTo>
                  <a:lnTo>
                    <a:pt x="5691" y="5564"/>
                  </a:lnTo>
                  <a:lnTo>
                    <a:pt x="5691" y="5483"/>
                  </a:lnTo>
                  <a:close/>
                  <a:moveTo>
                    <a:pt x="5692" y="8608"/>
                  </a:moveTo>
                  <a:lnTo>
                    <a:pt x="4864" y="8540"/>
                  </a:lnTo>
                  <a:lnTo>
                    <a:pt x="4401" y="8503"/>
                  </a:lnTo>
                  <a:lnTo>
                    <a:pt x="4135" y="8483"/>
                  </a:lnTo>
                  <a:lnTo>
                    <a:pt x="3849" y="8463"/>
                  </a:lnTo>
                  <a:lnTo>
                    <a:pt x="3742" y="8454"/>
                  </a:lnTo>
                  <a:lnTo>
                    <a:pt x="3682" y="8449"/>
                  </a:lnTo>
                  <a:lnTo>
                    <a:pt x="3620" y="8443"/>
                  </a:lnTo>
                  <a:lnTo>
                    <a:pt x="3555" y="8436"/>
                  </a:lnTo>
                  <a:lnTo>
                    <a:pt x="3486" y="8428"/>
                  </a:lnTo>
                  <a:lnTo>
                    <a:pt x="3415" y="8419"/>
                  </a:lnTo>
                  <a:lnTo>
                    <a:pt x="3340" y="8410"/>
                  </a:lnTo>
                  <a:lnTo>
                    <a:pt x="3264" y="8399"/>
                  </a:lnTo>
                  <a:lnTo>
                    <a:pt x="3184" y="8388"/>
                  </a:lnTo>
                  <a:lnTo>
                    <a:pt x="3102" y="8376"/>
                  </a:lnTo>
                  <a:lnTo>
                    <a:pt x="3018" y="8362"/>
                  </a:lnTo>
                  <a:lnTo>
                    <a:pt x="2932" y="8348"/>
                  </a:lnTo>
                  <a:lnTo>
                    <a:pt x="2844" y="8333"/>
                  </a:lnTo>
                  <a:lnTo>
                    <a:pt x="2754" y="8317"/>
                  </a:lnTo>
                  <a:lnTo>
                    <a:pt x="2662" y="8299"/>
                  </a:lnTo>
                  <a:lnTo>
                    <a:pt x="2569" y="8281"/>
                  </a:lnTo>
                  <a:lnTo>
                    <a:pt x="2474" y="8261"/>
                  </a:lnTo>
                  <a:lnTo>
                    <a:pt x="2378" y="8240"/>
                  </a:lnTo>
                  <a:lnTo>
                    <a:pt x="2281" y="8218"/>
                  </a:lnTo>
                  <a:lnTo>
                    <a:pt x="2183" y="8195"/>
                  </a:lnTo>
                  <a:lnTo>
                    <a:pt x="2083" y="8170"/>
                  </a:lnTo>
                  <a:lnTo>
                    <a:pt x="1983" y="8145"/>
                  </a:lnTo>
                  <a:lnTo>
                    <a:pt x="1334" y="7965"/>
                  </a:lnTo>
                  <a:lnTo>
                    <a:pt x="690" y="7777"/>
                  </a:lnTo>
                  <a:lnTo>
                    <a:pt x="197" y="7628"/>
                  </a:lnTo>
                  <a:lnTo>
                    <a:pt x="0" y="7568"/>
                  </a:lnTo>
                  <a:lnTo>
                    <a:pt x="0" y="7885"/>
                  </a:lnTo>
                  <a:lnTo>
                    <a:pt x="850" y="8087"/>
                  </a:lnTo>
                  <a:lnTo>
                    <a:pt x="1340" y="8202"/>
                  </a:lnTo>
                  <a:lnTo>
                    <a:pt x="1654" y="8274"/>
                  </a:lnTo>
                  <a:lnTo>
                    <a:pt x="1978" y="8346"/>
                  </a:lnTo>
                  <a:lnTo>
                    <a:pt x="2038" y="8359"/>
                  </a:lnTo>
                  <a:lnTo>
                    <a:pt x="2099" y="8371"/>
                  </a:lnTo>
                  <a:lnTo>
                    <a:pt x="2163" y="8383"/>
                  </a:lnTo>
                  <a:lnTo>
                    <a:pt x="2228" y="8394"/>
                  </a:lnTo>
                  <a:lnTo>
                    <a:pt x="2295" y="8406"/>
                  </a:lnTo>
                  <a:lnTo>
                    <a:pt x="2363" y="8416"/>
                  </a:lnTo>
                  <a:lnTo>
                    <a:pt x="2434" y="8427"/>
                  </a:lnTo>
                  <a:lnTo>
                    <a:pt x="2506" y="8437"/>
                  </a:lnTo>
                  <a:lnTo>
                    <a:pt x="2580" y="8447"/>
                  </a:lnTo>
                  <a:lnTo>
                    <a:pt x="2655" y="8456"/>
                  </a:lnTo>
                  <a:lnTo>
                    <a:pt x="2733" y="8465"/>
                  </a:lnTo>
                  <a:lnTo>
                    <a:pt x="2812" y="8474"/>
                  </a:lnTo>
                  <a:lnTo>
                    <a:pt x="2892" y="8483"/>
                  </a:lnTo>
                  <a:lnTo>
                    <a:pt x="3059" y="8500"/>
                  </a:lnTo>
                  <a:lnTo>
                    <a:pt x="3233" y="8516"/>
                  </a:lnTo>
                  <a:lnTo>
                    <a:pt x="3413" y="8531"/>
                  </a:lnTo>
                  <a:lnTo>
                    <a:pt x="3600" y="8546"/>
                  </a:lnTo>
                  <a:lnTo>
                    <a:pt x="3893" y="8567"/>
                  </a:lnTo>
                  <a:lnTo>
                    <a:pt x="4591" y="8617"/>
                  </a:lnTo>
                  <a:lnTo>
                    <a:pt x="5692" y="8693"/>
                  </a:lnTo>
                  <a:lnTo>
                    <a:pt x="5692" y="8608"/>
                  </a:lnTo>
                  <a:close/>
                  <a:moveTo>
                    <a:pt x="5692" y="8215"/>
                  </a:moveTo>
                  <a:lnTo>
                    <a:pt x="4289" y="8070"/>
                  </a:lnTo>
                  <a:lnTo>
                    <a:pt x="4053" y="8046"/>
                  </a:lnTo>
                  <a:lnTo>
                    <a:pt x="3844" y="8022"/>
                  </a:lnTo>
                  <a:lnTo>
                    <a:pt x="3527" y="7990"/>
                  </a:lnTo>
                  <a:lnTo>
                    <a:pt x="3460" y="7982"/>
                  </a:lnTo>
                  <a:lnTo>
                    <a:pt x="3391" y="7974"/>
                  </a:lnTo>
                  <a:lnTo>
                    <a:pt x="3321" y="7965"/>
                  </a:lnTo>
                  <a:lnTo>
                    <a:pt x="3250" y="7956"/>
                  </a:lnTo>
                  <a:lnTo>
                    <a:pt x="3177" y="7945"/>
                  </a:lnTo>
                  <a:lnTo>
                    <a:pt x="3102" y="7933"/>
                  </a:lnTo>
                  <a:lnTo>
                    <a:pt x="3026" y="7921"/>
                  </a:lnTo>
                  <a:lnTo>
                    <a:pt x="2949" y="7906"/>
                  </a:lnTo>
                  <a:lnTo>
                    <a:pt x="2870" y="7891"/>
                  </a:lnTo>
                  <a:lnTo>
                    <a:pt x="2789" y="7873"/>
                  </a:lnTo>
                  <a:lnTo>
                    <a:pt x="2707" y="7854"/>
                  </a:lnTo>
                  <a:lnTo>
                    <a:pt x="2623" y="7834"/>
                  </a:lnTo>
                  <a:lnTo>
                    <a:pt x="2538" y="7811"/>
                  </a:lnTo>
                  <a:lnTo>
                    <a:pt x="2451" y="7786"/>
                  </a:lnTo>
                  <a:lnTo>
                    <a:pt x="2362" y="7759"/>
                  </a:lnTo>
                  <a:lnTo>
                    <a:pt x="2271" y="7730"/>
                  </a:lnTo>
                  <a:lnTo>
                    <a:pt x="2179" y="7698"/>
                  </a:lnTo>
                  <a:lnTo>
                    <a:pt x="2085" y="7663"/>
                  </a:lnTo>
                  <a:lnTo>
                    <a:pt x="1989" y="7626"/>
                  </a:lnTo>
                  <a:lnTo>
                    <a:pt x="1332" y="7360"/>
                  </a:lnTo>
                  <a:lnTo>
                    <a:pt x="687" y="7091"/>
                  </a:lnTo>
                  <a:lnTo>
                    <a:pt x="195" y="6884"/>
                  </a:lnTo>
                  <a:lnTo>
                    <a:pt x="0" y="6801"/>
                  </a:lnTo>
                  <a:lnTo>
                    <a:pt x="0" y="7138"/>
                  </a:lnTo>
                  <a:lnTo>
                    <a:pt x="753" y="7400"/>
                  </a:lnTo>
                  <a:lnTo>
                    <a:pt x="1211" y="7558"/>
                  </a:lnTo>
                  <a:lnTo>
                    <a:pt x="1559" y="7676"/>
                  </a:lnTo>
                  <a:lnTo>
                    <a:pt x="1984" y="7818"/>
                  </a:lnTo>
                  <a:lnTo>
                    <a:pt x="2068" y="7845"/>
                  </a:lnTo>
                  <a:lnTo>
                    <a:pt x="2150" y="7871"/>
                  </a:lnTo>
                  <a:lnTo>
                    <a:pt x="2229" y="7895"/>
                  </a:lnTo>
                  <a:lnTo>
                    <a:pt x="2306" y="7917"/>
                  </a:lnTo>
                  <a:lnTo>
                    <a:pt x="2381" y="7938"/>
                  </a:lnTo>
                  <a:lnTo>
                    <a:pt x="2454" y="7957"/>
                  </a:lnTo>
                  <a:lnTo>
                    <a:pt x="2526" y="7974"/>
                  </a:lnTo>
                  <a:lnTo>
                    <a:pt x="2598" y="7990"/>
                  </a:lnTo>
                  <a:lnTo>
                    <a:pt x="2668" y="8005"/>
                  </a:lnTo>
                  <a:lnTo>
                    <a:pt x="2738" y="8019"/>
                  </a:lnTo>
                  <a:lnTo>
                    <a:pt x="2809" y="8032"/>
                  </a:lnTo>
                  <a:lnTo>
                    <a:pt x="2880" y="8044"/>
                  </a:lnTo>
                  <a:lnTo>
                    <a:pt x="2952" y="8055"/>
                  </a:lnTo>
                  <a:lnTo>
                    <a:pt x="3025" y="8066"/>
                  </a:lnTo>
                  <a:lnTo>
                    <a:pt x="3099" y="8076"/>
                  </a:lnTo>
                  <a:lnTo>
                    <a:pt x="3176" y="8085"/>
                  </a:lnTo>
                  <a:lnTo>
                    <a:pt x="3254" y="8094"/>
                  </a:lnTo>
                  <a:lnTo>
                    <a:pt x="3336" y="8103"/>
                  </a:lnTo>
                  <a:lnTo>
                    <a:pt x="3508" y="8120"/>
                  </a:lnTo>
                  <a:lnTo>
                    <a:pt x="3898" y="8155"/>
                  </a:lnTo>
                  <a:lnTo>
                    <a:pt x="4539" y="8210"/>
                  </a:lnTo>
                  <a:lnTo>
                    <a:pt x="5115" y="8259"/>
                  </a:lnTo>
                  <a:lnTo>
                    <a:pt x="5692" y="8306"/>
                  </a:lnTo>
                  <a:lnTo>
                    <a:pt x="5692" y="8215"/>
                  </a:lnTo>
                  <a:close/>
                  <a:moveTo>
                    <a:pt x="5692" y="7440"/>
                  </a:moveTo>
                  <a:lnTo>
                    <a:pt x="5342" y="7397"/>
                  </a:lnTo>
                  <a:lnTo>
                    <a:pt x="5038" y="7359"/>
                  </a:lnTo>
                  <a:lnTo>
                    <a:pt x="3898" y="7214"/>
                  </a:lnTo>
                  <a:lnTo>
                    <a:pt x="3761" y="7195"/>
                  </a:lnTo>
                  <a:lnTo>
                    <a:pt x="3631" y="7176"/>
                  </a:lnTo>
                  <a:lnTo>
                    <a:pt x="3508" y="7155"/>
                  </a:lnTo>
                  <a:lnTo>
                    <a:pt x="3392" y="7134"/>
                  </a:lnTo>
                  <a:lnTo>
                    <a:pt x="3282" y="7111"/>
                  </a:lnTo>
                  <a:lnTo>
                    <a:pt x="3179" y="7088"/>
                  </a:lnTo>
                  <a:lnTo>
                    <a:pt x="3081" y="7064"/>
                  </a:lnTo>
                  <a:lnTo>
                    <a:pt x="2989" y="7040"/>
                  </a:lnTo>
                  <a:lnTo>
                    <a:pt x="2902" y="7015"/>
                  </a:lnTo>
                  <a:lnTo>
                    <a:pt x="2821" y="6990"/>
                  </a:lnTo>
                  <a:lnTo>
                    <a:pt x="2744" y="6964"/>
                  </a:lnTo>
                  <a:lnTo>
                    <a:pt x="2672" y="6938"/>
                  </a:lnTo>
                  <a:lnTo>
                    <a:pt x="2604" y="6912"/>
                  </a:lnTo>
                  <a:lnTo>
                    <a:pt x="2540" y="6886"/>
                  </a:lnTo>
                  <a:lnTo>
                    <a:pt x="2480" y="6860"/>
                  </a:lnTo>
                  <a:lnTo>
                    <a:pt x="2424" y="6834"/>
                  </a:lnTo>
                  <a:lnTo>
                    <a:pt x="2370" y="6808"/>
                  </a:lnTo>
                  <a:lnTo>
                    <a:pt x="2320" y="6782"/>
                  </a:lnTo>
                  <a:lnTo>
                    <a:pt x="2272" y="6757"/>
                  </a:lnTo>
                  <a:lnTo>
                    <a:pt x="2226" y="6732"/>
                  </a:lnTo>
                  <a:lnTo>
                    <a:pt x="2183" y="6707"/>
                  </a:lnTo>
                  <a:lnTo>
                    <a:pt x="2025" y="6616"/>
                  </a:lnTo>
                  <a:lnTo>
                    <a:pt x="1989" y="6595"/>
                  </a:lnTo>
                  <a:lnTo>
                    <a:pt x="1544" y="6319"/>
                  </a:lnTo>
                  <a:lnTo>
                    <a:pt x="876" y="5884"/>
                  </a:lnTo>
                  <a:lnTo>
                    <a:pt x="266" y="5482"/>
                  </a:lnTo>
                  <a:lnTo>
                    <a:pt x="0" y="5306"/>
                  </a:lnTo>
                  <a:lnTo>
                    <a:pt x="0" y="5682"/>
                  </a:lnTo>
                  <a:lnTo>
                    <a:pt x="813" y="6157"/>
                  </a:lnTo>
                  <a:lnTo>
                    <a:pt x="1290" y="6433"/>
                  </a:lnTo>
                  <a:lnTo>
                    <a:pt x="1617" y="6618"/>
                  </a:lnTo>
                  <a:lnTo>
                    <a:pt x="1979" y="6816"/>
                  </a:lnTo>
                  <a:lnTo>
                    <a:pt x="2049" y="6854"/>
                  </a:lnTo>
                  <a:lnTo>
                    <a:pt x="2119" y="6890"/>
                  </a:lnTo>
                  <a:lnTo>
                    <a:pt x="2189" y="6924"/>
                  </a:lnTo>
                  <a:lnTo>
                    <a:pt x="2258" y="6956"/>
                  </a:lnTo>
                  <a:lnTo>
                    <a:pt x="2328" y="6986"/>
                  </a:lnTo>
                  <a:lnTo>
                    <a:pt x="2397" y="7015"/>
                  </a:lnTo>
                  <a:lnTo>
                    <a:pt x="2467" y="7042"/>
                  </a:lnTo>
                  <a:lnTo>
                    <a:pt x="2537" y="7068"/>
                  </a:lnTo>
                  <a:lnTo>
                    <a:pt x="2608" y="7092"/>
                  </a:lnTo>
                  <a:lnTo>
                    <a:pt x="2679" y="7115"/>
                  </a:lnTo>
                  <a:lnTo>
                    <a:pt x="2751" y="7137"/>
                  </a:lnTo>
                  <a:lnTo>
                    <a:pt x="2824" y="7157"/>
                  </a:lnTo>
                  <a:lnTo>
                    <a:pt x="2897" y="7176"/>
                  </a:lnTo>
                  <a:lnTo>
                    <a:pt x="2972" y="7194"/>
                  </a:lnTo>
                  <a:lnTo>
                    <a:pt x="3048" y="7211"/>
                  </a:lnTo>
                  <a:lnTo>
                    <a:pt x="3125" y="7227"/>
                  </a:lnTo>
                  <a:lnTo>
                    <a:pt x="3203" y="7243"/>
                  </a:lnTo>
                  <a:lnTo>
                    <a:pt x="3283" y="7257"/>
                  </a:lnTo>
                  <a:lnTo>
                    <a:pt x="3364" y="7270"/>
                  </a:lnTo>
                  <a:lnTo>
                    <a:pt x="3447" y="7283"/>
                  </a:lnTo>
                  <a:lnTo>
                    <a:pt x="3532" y="7296"/>
                  </a:lnTo>
                  <a:lnTo>
                    <a:pt x="3619" y="7307"/>
                  </a:lnTo>
                  <a:lnTo>
                    <a:pt x="3708" y="7319"/>
                  </a:lnTo>
                  <a:lnTo>
                    <a:pt x="3799" y="7329"/>
                  </a:lnTo>
                  <a:lnTo>
                    <a:pt x="3893" y="7340"/>
                  </a:lnTo>
                  <a:lnTo>
                    <a:pt x="5692" y="7536"/>
                  </a:lnTo>
                  <a:lnTo>
                    <a:pt x="5692" y="7440"/>
                  </a:lnTo>
                  <a:close/>
                  <a:moveTo>
                    <a:pt x="5692" y="7048"/>
                  </a:moveTo>
                  <a:lnTo>
                    <a:pt x="5322" y="6996"/>
                  </a:lnTo>
                  <a:lnTo>
                    <a:pt x="5012" y="6952"/>
                  </a:lnTo>
                  <a:lnTo>
                    <a:pt x="3898" y="6791"/>
                  </a:lnTo>
                  <a:lnTo>
                    <a:pt x="3763" y="6771"/>
                  </a:lnTo>
                  <a:lnTo>
                    <a:pt x="3636" y="6750"/>
                  </a:lnTo>
                  <a:lnTo>
                    <a:pt x="3514" y="6728"/>
                  </a:lnTo>
                  <a:lnTo>
                    <a:pt x="3399" y="6705"/>
                  </a:lnTo>
                  <a:lnTo>
                    <a:pt x="3290" y="6682"/>
                  </a:lnTo>
                  <a:lnTo>
                    <a:pt x="3187" y="6658"/>
                  </a:lnTo>
                  <a:lnTo>
                    <a:pt x="3089" y="6633"/>
                  </a:lnTo>
                  <a:lnTo>
                    <a:pt x="2997" y="6608"/>
                  </a:lnTo>
                  <a:lnTo>
                    <a:pt x="2910" y="6583"/>
                  </a:lnTo>
                  <a:lnTo>
                    <a:pt x="2827" y="6557"/>
                  </a:lnTo>
                  <a:lnTo>
                    <a:pt x="2749" y="6530"/>
                  </a:lnTo>
                  <a:lnTo>
                    <a:pt x="2676" y="6503"/>
                  </a:lnTo>
                  <a:lnTo>
                    <a:pt x="2607" y="6476"/>
                  </a:lnTo>
                  <a:lnTo>
                    <a:pt x="2541" y="6449"/>
                  </a:lnTo>
                  <a:lnTo>
                    <a:pt x="2480" y="6421"/>
                  </a:lnTo>
                  <a:lnTo>
                    <a:pt x="2421" y="6393"/>
                  </a:lnTo>
                  <a:lnTo>
                    <a:pt x="2367" y="6366"/>
                  </a:lnTo>
                  <a:lnTo>
                    <a:pt x="2315" y="6338"/>
                  </a:lnTo>
                  <a:lnTo>
                    <a:pt x="2265" y="6310"/>
                  </a:lnTo>
                  <a:lnTo>
                    <a:pt x="2219" y="6282"/>
                  </a:lnTo>
                  <a:lnTo>
                    <a:pt x="2174" y="6254"/>
                  </a:lnTo>
                  <a:lnTo>
                    <a:pt x="2132" y="6226"/>
                  </a:lnTo>
                  <a:lnTo>
                    <a:pt x="2091" y="6199"/>
                  </a:lnTo>
                  <a:lnTo>
                    <a:pt x="2053" y="6171"/>
                  </a:lnTo>
                  <a:lnTo>
                    <a:pt x="2015" y="6144"/>
                  </a:lnTo>
                  <a:lnTo>
                    <a:pt x="1979" y="6117"/>
                  </a:lnTo>
                  <a:lnTo>
                    <a:pt x="1538" y="5777"/>
                  </a:lnTo>
                  <a:lnTo>
                    <a:pt x="872" y="5253"/>
                  </a:lnTo>
                  <a:lnTo>
                    <a:pt x="265" y="4773"/>
                  </a:lnTo>
                  <a:lnTo>
                    <a:pt x="0" y="4563"/>
                  </a:lnTo>
                  <a:lnTo>
                    <a:pt x="0" y="4971"/>
                  </a:lnTo>
                  <a:lnTo>
                    <a:pt x="794" y="5529"/>
                  </a:lnTo>
                  <a:lnTo>
                    <a:pt x="1265" y="5858"/>
                  </a:lnTo>
                  <a:lnTo>
                    <a:pt x="1599" y="6087"/>
                  </a:lnTo>
                  <a:lnTo>
                    <a:pt x="1984" y="6343"/>
                  </a:lnTo>
                  <a:lnTo>
                    <a:pt x="2058" y="6391"/>
                  </a:lnTo>
                  <a:lnTo>
                    <a:pt x="2131" y="6436"/>
                  </a:lnTo>
                  <a:lnTo>
                    <a:pt x="2203" y="6477"/>
                  </a:lnTo>
                  <a:lnTo>
                    <a:pt x="2275" y="6516"/>
                  </a:lnTo>
                  <a:lnTo>
                    <a:pt x="2347" y="6551"/>
                  </a:lnTo>
                  <a:lnTo>
                    <a:pt x="2418" y="6584"/>
                  </a:lnTo>
                  <a:lnTo>
                    <a:pt x="2489" y="6614"/>
                  </a:lnTo>
                  <a:lnTo>
                    <a:pt x="2560" y="6642"/>
                  </a:lnTo>
                  <a:lnTo>
                    <a:pt x="2630" y="6667"/>
                  </a:lnTo>
                  <a:lnTo>
                    <a:pt x="2701" y="6691"/>
                  </a:lnTo>
                  <a:lnTo>
                    <a:pt x="2771" y="6712"/>
                  </a:lnTo>
                  <a:lnTo>
                    <a:pt x="2842" y="6732"/>
                  </a:lnTo>
                  <a:lnTo>
                    <a:pt x="2913" y="6750"/>
                  </a:lnTo>
                  <a:lnTo>
                    <a:pt x="2984" y="6766"/>
                  </a:lnTo>
                  <a:lnTo>
                    <a:pt x="3056" y="6781"/>
                  </a:lnTo>
                  <a:lnTo>
                    <a:pt x="3128" y="6795"/>
                  </a:lnTo>
                  <a:lnTo>
                    <a:pt x="3201" y="6808"/>
                  </a:lnTo>
                  <a:lnTo>
                    <a:pt x="3275" y="6820"/>
                  </a:lnTo>
                  <a:lnTo>
                    <a:pt x="3349" y="6832"/>
                  </a:lnTo>
                  <a:lnTo>
                    <a:pt x="3424" y="6842"/>
                  </a:lnTo>
                  <a:lnTo>
                    <a:pt x="3500" y="6852"/>
                  </a:lnTo>
                  <a:lnTo>
                    <a:pt x="3898" y="6902"/>
                  </a:lnTo>
                  <a:lnTo>
                    <a:pt x="4481" y="6979"/>
                  </a:lnTo>
                  <a:lnTo>
                    <a:pt x="5064" y="7059"/>
                  </a:lnTo>
                  <a:lnTo>
                    <a:pt x="5513" y="7123"/>
                  </a:lnTo>
                  <a:lnTo>
                    <a:pt x="5692" y="7149"/>
                  </a:lnTo>
                  <a:lnTo>
                    <a:pt x="5692" y="7048"/>
                  </a:lnTo>
                  <a:close/>
                  <a:moveTo>
                    <a:pt x="5692" y="5100"/>
                  </a:moveTo>
                  <a:lnTo>
                    <a:pt x="4852" y="4934"/>
                  </a:lnTo>
                  <a:lnTo>
                    <a:pt x="4384" y="4841"/>
                  </a:lnTo>
                  <a:lnTo>
                    <a:pt x="4121" y="4787"/>
                  </a:lnTo>
                  <a:lnTo>
                    <a:pt x="3893" y="4738"/>
                  </a:lnTo>
                  <a:lnTo>
                    <a:pt x="3758" y="4708"/>
                  </a:lnTo>
                  <a:lnTo>
                    <a:pt x="3631" y="4676"/>
                  </a:lnTo>
                  <a:lnTo>
                    <a:pt x="3510" y="4644"/>
                  </a:lnTo>
                  <a:lnTo>
                    <a:pt x="3396" y="4610"/>
                  </a:lnTo>
                  <a:lnTo>
                    <a:pt x="3288" y="4575"/>
                  </a:lnTo>
                  <a:lnTo>
                    <a:pt x="3186" y="4539"/>
                  </a:lnTo>
                  <a:lnTo>
                    <a:pt x="3090" y="4502"/>
                  </a:lnTo>
                  <a:lnTo>
                    <a:pt x="3000" y="4465"/>
                  </a:lnTo>
                  <a:lnTo>
                    <a:pt x="2914" y="4426"/>
                  </a:lnTo>
                  <a:lnTo>
                    <a:pt x="2834" y="4388"/>
                  </a:lnTo>
                  <a:lnTo>
                    <a:pt x="2759" y="4348"/>
                  </a:lnTo>
                  <a:lnTo>
                    <a:pt x="2689" y="4309"/>
                  </a:lnTo>
                  <a:lnTo>
                    <a:pt x="2623" y="4269"/>
                  </a:lnTo>
                  <a:lnTo>
                    <a:pt x="2561" y="4228"/>
                  </a:lnTo>
                  <a:lnTo>
                    <a:pt x="2503" y="4188"/>
                  </a:lnTo>
                  <a:lnTo>
                    <a:pt x="2449" y="4148"/>
                  </a:lnTo>
                  <a:lnTo>
                    <a:pt x="2399" y="4107"/>
                  </a:lnTo>
                  <a:lnTo>
                    <a:pt x="2352" y="4067"/>
                  </a:lnTo>
                  <a:lnTo>
                    <a:pt x="2308" y="4027"/>
                  </a:lnTo>
                  <a:lnTo>
                    <a:pt x="2268" y="3987"/>
                  </a:lnTo>
                  <a:lnTo>
                    <a:pt x="2229" y="3948"/>
                  </a:lnTo>
                  <a:lnTo>
                    <a:pt x="2194" y="3909"/>
                  </a:lnTo>
                  <a:lnTo>
                    <a:pt x="2161" y="3871"/>
                  </a:lnTo>
                  <a:lnTo>
                    <a:pt x="2129" y="3833"/>
                  </a:lnTo>
                  <a:lnTo>
                    <a:pt x="2100" y="3797"/>
                  </a:lnTo>
                  <a:lnTo>
                    <a:pt x="2072" y="3761"/>
                  </a:lnTo>
                  <a:lnTo>
                    <a:pt x="2021" y="3691"/>
                  </a:lnTo>
                  <a:lnTo>
                    <a:pt x="1955" y="3601"/>
                  </a:lnTo>
                  <a:lnTo>
                    <a:pt x="1872" y="3486"/>
                  </a:lnTo>
                  <a:lnTo>
                    <a:pt x="1660" y="3181"/>
                  </a:lnTo>
                  <a:lnTo>
                    <a:pt x="869" y="2036"/>
                  </a:lnTo>
                  <a:lnTo>
                    <a:pt x="0" y="769"/>
                  </a:lnTo>
                  <a:lnTo>
                    <a:pt x="0" y="1343"/>
                  </a:lnTo>
                  <a:lnTo>
                    <a:pt x="1733" y="3606"/>
                  </a:lnTo>
                  <a:lnTo>
                    <a:pt x="1978" y="3923"/>
                  </a:lnTo>
                  <a:lnTo>
                    <a:pt x="2030" y="3987"/>
                  </a:lnTo>
                  <a:lnTo>
                    <a:pt x="2083" y="4046"/>
                  </a:lnTo>
                  <a:lnTo>
                    <a:pt x="2139" y="4103"/>
                  </a:lnTo>
                  <a:lnTo>
                    <a:pt x="2196" y="4156"/>
                  </a:lnTo>
                  <a:lnTo>
                    <a:pt x="2255" y="4206"/>
                  </a:lnTo>
                  <a:lnTo>
                    <a:pt x="2315" y="4254"/>
                  </a:lnTo>
                  <a:lnTo>
                    <a:pt x="2377" y="4298"/>
                  </a:lnTo>
                  <a:lnTo>
                    <a:pt x="2441" y="4340"/>
                  </a:lnTo>
                  <a:lnTo>
                    <a:pt x="2506" y="4379"/>
                  </a:lnTo>
                  <a:lnTo>
                    <a:pt x="2572" y="4416"/>
                  </a:lnTo>
                  <a:lnTo>
                    <a:pt x="2639" y="4451"/>
                  </a:lnTo>
                  <a:lnTo>
                    <a:pt x="2708" y="4483"/>
                  </a:lnTo>
                  <a:lnTo>
                    <a:pt x="2778" y="4514"/>
                  </a:lnTo>
                  <a:lnTo>
                    <a:pt x="2848" y="4542"/>
                  </a:lnTo>
                  <a:lnTo>
                    <a:pt x="2920" y="4569"/>
                  </a:lnTo>
                  <a:lnTo>
                    <a:pt x="2992" y="4594"/>
                  </a:lnTo>
                  <a:lnTo>
                    <a:pt x="3065" y="4618"/>
                  </a:lnTo>
                  <a:lnTo>
                    <a:pt x="3139" y="4640"/>
                  </a:lnTo>
                  <a:lnTo>
                    <a:pt x="3213" y="4661"/>
                  </a:lnTo>
                  <a:lnTo>
                    <a:pt x="3288" y="4682"/>
                  </a:lnTo>
                  <a:lnTo>
                    <a:pt x="3363" y="4701"/>
                  </a:lnTo>
                  <a:lnTo>
                    <a:pt x="3438" y="4719"/>
                  </a:lnTo>
                  <a:lnTo>
                    <a:pt x="3514" y="4737"/>
                  </a:lnTo>
                  <a:lnTo>
                    <a:pt x="3590" y="4754"/>
                  </a:lnTo>
                  <a:lnTo>
                    <a:pt x="3893" y="4819"/>
                  </a:lnTo>
                  <a:lnTo>
                    <a:pt x="4470" y="4939"/>
                  </a:lnTo>
                  <a:lnTo>
                    <a:pt x="5056" y="5056"/>
                  </a:lnTo>
                  <a:lnTo>
                    <a:pt x="5510" y="5145"/>
                  </a:lnTo>
                  <a:lnTo>
                    <a:pt x="5692" y="5180"/>
                  </a:lnTo>
                  <a:lnTo>
                    <a:pt x="5692" y="5100"/>
                  </a:lnTo>
                  <a:close/>
                  <a:moveTo>
                    <a:pt x="5692" y="4713"/>
                  </a:moveTo>
                  <a:lnTo>
                    <a:pt x="5358" y="4636"/>
                  </a:lnTo>
                  <a:lnTo>
                    <a:pt x="5061" y="4570"/>
                  </a:lnTo>
                  <a:lnTo>
                    <a:pt x="4631" y="4478"/>
                  </a:lnTo>
                  <a:lnTo>
                    <a:pt x="3902" y="4323"/>
                  </a:lnTo>
                  <a:lnTo>
                    <a:pt x="3780" y="4297"/>
                  </a:lnTo>
                  <a:lnTo>
                    <a:pt x="3664" y="4269"/>
                  </a:lnTo>
                  <a:lnTo>
                    <a:pt x="3553" y="4240"/>
                  </a:lnTo>
                  <a:lnTo>
                    <a:pt x="3448" y="4211"/>
                  </a:lnTo>
                  <a:lnTo>
                    <a:pt x="3349" y="4181"/>
                  </a:lnTo>
                  <a:lnTo>
                    <a:pt x="3254" y="4150"/>
                  </a:lnTo>
                  <a:lnTo>
                    <a:pt x="3164" y="4118"/>
                  </a:lnTo>
                  <a:lnTo>
                    <a:pt x="3079" y="4086"/>
                  </a:lnTo>
                  <a:lnTo>
                    <a:pt x="2998" y="4052"/>
                  </a:lnTo>
                  <a:lnTo>
                    <a:pt x="2921" y="4018"/>
                  </a:lnTo>
                  <a:lnTo>
                    <a:pt x="2849" y="3983"/>
                  </a:lnTo>
                  <a:lnTo>
                    <a:pt x="2780" y="3948"/>
                  </a:lnTo>
                  <a:lnTo>
                    <a:pt x="2715" y="3911"/>
                  </a:lnTo>
                  <a:lnTo>
                    <a:pt x="2654" y="3874"/>
                  </a:lnTo>
                  <a:lnTo>
                    <a:pt x="2596" y="3836"/>
                  </a:lnTo>
                  <a:lnTo>
                    <a:pt x="2541" y="3797"/>
                  </a:lnTo>
                  <a:lnTo>
                    <a:pt x="2489" y="3758"/>
                  </a:lnTo>
                  <a:lnTo>
                    <a:pt x="2439" y="3717"/>
                  </a:lnTo>
                  <a:lnTo>
                    <a:pt x="2393" y="3676"/>
                  </a:lnTo>
                  <a:lnTo>
                    <a:pt x="2348" y="3634"/>
                  </a:lnTo>
                  <a:lnTo>
                    <a:pt x="2306" y="3592"/>
                  </a:lnTo>
                  <a:lnTo>
                    <a:pt x="2266" y="3549"/>
                  </a:lnTo>
                  <a:lnTo>
                    <a:pt x="2228" y="3505"/>
                  </a:lnTo>
                  <a:lnTo>
                    <a:pt x="2191" y="3460"/>
                  </a:lnTo>
                  <a:lnTo>
                    <a:pt x="2156" y="3415"/>
                  </a:lnTo>
                  <a:lnTo>
                    <a:pt x="2122" y="3369"/>
                  </a:lnTo>
                  <a:lnTo>
                    <a:pt x="2089" y="3322"/>
                  </a:lnTo>
                  <a:lnTo>
                    <a:pt x="2056" y="3274"/>
                  </a:lnTo>
                  <a:lnTo>
                    <a:pt x="2025" y="3226"/>
                  </a:lnTo>
                  <a:lnTo>
                    <a:pt x="1994" y="3177"/>
                  </a:lnTo>
                  <a:lnTo>
                    <a:pt x="0" y="0"/>
                  </a:lnTo>
                  <a:lnTo>
                    <a:pt x="0" y="635"/>
                  </a:lnTo>
                  <a:lnTo>
                    <a:pt x="926" y="1965"/>
                  </a:lnTo>
                  <a:lnTo>
                    <a:pt x="1441" y="2703"/>
                  </a:lnTo>
                  <a:lnTo>
                    <a:pt x="1730" y="3113"/>
                  </a:lnTo>
                  <a:lnTo>
                    <a:pt x="1978" y="3460"/>
                  </a:lnTo>
                  <a:lnTo>
                    <a:pt x="2028" y="3528"/>
                  </a:lnTo>
                  <a:lnTo>
                    <a:pt x="2077" y="3591"/>
                  </a:lnTo>
                  <a:lnTo>
                    <a:pt x="2127" y="3650"/>
                  </a:lnTo>
                  <a:lnTo>
                    <a:pt x="2176" y="3705"/>
                  </a:lnTo>
                  <a:lnTo>
                    <a:pt x="2226" y="3757"/>
                  </a:lnTo>
                  <a:lnTo>
                    <a:pt x="2277" y="3805"/>
                  </a:lnTo>
                  <a:lnTo>
                    <a:pt x="2328" y="3850"/>
                  </a:lnTo>
                  <a:lnTo>
                    <a:pt x="2380" y="3892"/>
                  </a:lnTo>
                  <a:lnTo>
                    <a:pt x="2433" y="3931"/>
                  </a:lnTo>
                  <a:lnTo>
                    <a:pt x="2487" y="3968"/>
                  </a:lnTo>
                  <a:lnTo>
                    <a:pt x="2543" y="4002"/>
                  </a:lnTo>
                  <a:lnTo>
                    <a:pt x="2601" y="4035"/>
                  </a:lnTo>
                  <a:lnTo>
                    <a:pt x="2660" y="4065"/>
                  </a:lnTo>
                  <a:lnTo>
                    <a:pt x="2721" y="4093"/>
                  </a:lnTo>
                  <a:lnTo>
                    <a:pt x="2784" y="4120"/>
                  </a:lnTo>
                  <a:lnTo>
                    <a:pt x="2849" y="4145"/>
                  </a:lnTo>
                  <a:lnTo>
                    <a:pt x="2917" y="4169"/>
                  </a:lnTo>
                  <a:lnTo>
                    <a:pt x="2988" y="4193"/>
                  </a:lnTo>
                  <a:lnTo>
                    <a:pt x="3061" y="4215"/>
                  </a:lnTo>
                  <a:lnTo>
                    <a:pt x="3138" y="4237"/>
                  </a:lnTo>
                  <a:lnTo>
                    <a:pt x="3218" y="4258"/>
                  </a:lnTo>
                  <a:lnTo>
                    <a:pt x="3301" y="4279"/>
                  </a:lnTo>
                  <a:lnTo>
                    <a:pt x="3387" y="4300"/>
                  </a:lnTo>
                  <a:lnTo>
                    <a:pt x="3478" y="4321"/>
                  </a:lnTo>
                  <a:lnTo>
                    <a:pt x="3670" y="4365"/>
                  </a:lnTo>
                  <a:lnTo>
                    <a:pt x="3880" y="4412"/>
                  </a:lnTo>
                  <a:lnTo>
                    <a:pt x="4593" y="4570"/>
                  </a:lnTo>
                  <a:lnTo>
                    <a:pt x="5168" y="4695"/>
                  </a:lnTo>
                  <a:lnTo>
                    <a:pt x="5692" y="4808"/>
                  </a:lnTo>
                  <a:lnTo>
                    <a:pt x="5692" y="4713"/>
                  </a:lnTo>
                  <a:close/>
                </a:path>
              </a:pathLst>
            </a:custGeom>
            <a:solidFill>
              <a:srgbClr val="E9E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" y="1443860"/>
            <a:ext cx="9144000" cy="54270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9401" y="2864714"/>
            <a:ext cx="6654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Бюджет от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bg-BG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над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 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€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млрд.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за 2021—2027 г.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ъзможности 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за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най-малко 270 000 младежи.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Подкрепа за обществените 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и хуманитарните предизвикателства </a:t>
            </a:r>
            <a:endParaRPr kumimoji="0" lang="ru-RU" sz="2200" b="0" i="1" u="none" strike="noStrike" kern="1200" cap="none" spc="0" normalizeH="0" baseline="0" noProof="0" dirty="0" smtClean="0">
              <a:ln>
                <a:noFill/>
              </a:ln>
              <a:solidFill>
                <a:srgbClr val="154194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Д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оброволческа дейност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олидарност</a:t>
            </a:r>
            <a:endParaRPr kumimoji="0" lang="bg-BG" sz="2200" b="0" i="1" u="none" strike="noStrike" kern="1200" cap="none" spc="0" normalizeH="0" baseline="0" noProof="0" dirty="0">
              <a:ln>
                <a:noFill/>
              </a:ln>
              <a:solidFill>
                <a:srgbClr val="154194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11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3"/>
            <a:ext cx="2396099" cy="97085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74" y="6141557"/>
            <a:ext cx="2159326" cy="716443"/>
          </a:xfrm>
          <a:prstGeom prst="rect">
            <a:avLst/>
          </a:prstGeom>
        </p:spPr>
      </p:pic>
      <p:sp>
        <p:nvSpPr>
          <p:cNvPr id="13" name="docshape2"/>
          <p:cNvSpPr>
            <a:spLocks/>
          </p:cNvSpPr>
          <p:nvPr/>
        </p:nvSpPr>
        <p:spPr bwMode="auto">
          <a:xfrm>
            <a:off x="75106" y="1683341"/>
            <a:ext cx="182880" cy="345440"/>
          </a:xfrm>
          <a:custGeom>
            <a:avLst/>
            <a:gdLst>
              <a:gd name="T0" fmla="+- 0 6209 5967"/>
              <a:gd name="T1" fmla="*/ T0 w 288"/>
              <a:gd name="T2" fmla="+- 0 -405 -673"/>
              <a:gd name="T3" fmla="*/ -405 h 544"/>
              <a:gd name="T4" fmla="+- 0 5967 5967"/>
              <a:gd name="T5" fmla="*/ T4 w 288"/>
              <a:gd name="T6" fmla="+- 0 -407 -673"/>
              <a:gd name="T7" fmla="*/ -407 h 544"/>
              <a:gd name="T8" fmla="+- 0 6248 5967"/>
              <a:gd name="T9" fmla="*/ T8 w 288"/>
              <a:gd name="T10" fmla="+- 0 -521 -673"/>
              <a:gd name="T11" fmla="*/ -521 h 544"/>
              <a:gd name="T12" fmla="+- 0 6060 5967"/>
              <a:gd name="T13" fmla="*/ T12 w 288"/>
              <a:gd name="T14" fmla="+- 0 -673 -673"/>
              <a:gd name="T15" fmla="*/ -673 h 544"/>
              <a:gd name="T16" fmla="+- 0 6254 5967"/>
              <a:gd name="T17" fmla="*/ T16 w 288"/>
              <a:gd name="T18" fmla="+- 0 -285 -673"/>
              <a:gd name="T19" fmla="*/ -285 h 544"/>
              <a:gd name="T20" fmla="+- 0 6069 5967"/>
              <a:gd name="T21" fmla="*/ T20 w 288"/>
              <a:gd name="T22" fmla="+- 0 -129 -673"/>
              <a:gd name="T23" fmla="*/ -129 h 5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288" h="544">
                <a:moveTo>
                  <a:pt x="242" y="268"/>
                </a:moveTo>
                <a:lnTo>
                  <a:pt x="0" y="266"/>
                </a:lnTo>
                <a:moveTo>
                  <a:pt x="281" y="152"/>
                </a:moveTo>
                <a:lnTo>
                  <a:pt x="93" y="0"/>
                </a:lnTo>
                <a:moveTo>
                  <a:pt x="287" y="388"/>
                </a:moveTo>
                <a:lnTo>
                  <a:pt x="102" y="544"/>
                </a:lnTo>
              </a:path>
            </a:pathLst>
          </a:custGeom>
          <a:noFill/>
          <a:ln w="46673">
            <a:solidFill>
              <a:srgbClr val="1343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Content Placeholder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615" y="1657807"/>
            <a:ext cx="225572" cy="3962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2148" y="1548724"/>
            <a:ext cx="1180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814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Новата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814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програма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ocshapegroup4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838" cy="11881"/>
          </a:xfrm>
        </p:grpSpPr>
        <p:sp>
          <p:nvSpPr>
            <p:cNvPr id="5" name="docshape486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solidFill>
              <a:srgbClr val="15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docshape487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cshape488"/>
            <p:cNvSpPr>
              <a:spLocks/>
            </p:cNvSpPr>
            <p:nvPr/>
          </p:nvSpPr>
          <p:spPr bwMode="auto">
            <a:xfrm>
              <a:off x="0" y="2481"/>
              <a:ext cx="5692" cy="9400"/>
            </a:xfrm>
            <a:custGeom>
              <a:avLst/>
              <a:gdLst>
                <a:gd name="T0" fmla="*/ 4200 w 5692"/>
                <a:gd name="T1" fmla="+- 0 11369 2481"/>
                <a:gd name="T2" fmla="*/ 11369 h 9400"/>
                <a:gd name="T3" fmla="*/ 2382 w 5692"/>
                <a:gd name="T4" fmla="+- 0 11198 2481"/>
                <a:gd name="T5" fmla="*/ 11198 h 9400"/>
                <a:gd name="T6" fmla="*/ 2151 w 5692"/>
                <a:gd name="T7" fmla="+- 0 11352 2481"/>
                <a:gd name="T8" fmla="*/ 11352 h 9400"/>
                <a:gd name="T9" fmla="*/ 4403 w 5692"/>
                <a:gd name="T10" fmla="+- 0 10163 2481"/>
                <a:gd name="T11" fmla="*/ 10163 h 9400"/>
                <a:gd name="T12" fmla="*/ 2853 w 5692"/>
                <a:gd name="T13" fmla="+- 0 9919 2481"/>
                <a:gd name="T14" fmla="*/ 9919 h 9400"/>
                <a:gd name="T15" fmla="*/ 1978 w 5692"/>
                <a:gd name="T16" fmla="+- 0 9584 2481"/>
                <a:gd name="T17" fmla="*/ 9584 h 9400"/>
                <a:gd name="T18" fmla="*/ 2275 w 5692"/>
                <a:gd name="T19" fmla="+- 0 9914 2481"/>
                <a:gd name="T20" fmla="*/ 9914 h 9400"/>
                <a:gd name="T21" fmla="*/ 3160 w 5692"/>
                <a:gd name="T22" fmla="+- 0 10134 2481"/>
                <a:gd name="T23" fmla="*/ 10134 h 9400"/>
                <a:gd name="T24" fmla="*/ 4905 w 5692"/>
                <a:gd name="T25" fmla="+- 0 9012 2481"/>
                <a:gd name="T26" fmla="*/ 9012 h 9400"/>
                <a:gd name="T27" fmla="*/ 2859 w 5692"/>
                <a:gd name="T28" fmla="+- 0 8601 2481"/>
                <a:gd name="T29" fmla="*/ 8601 h 9400"/>
                <a:gd name="T30" fmla="*/ 2087 w 5692"/>
                <a:gd name="T31" fmla="+- 0 8183 2481"/>
                <a:gd name="T32" fmla="*/ 8183 h 9400"/>
                <a:gd name="T33" fmla="*/ 2097 w 5692"/>
                <a:gd name="T34" fmla="+- 0 8426 2481"/>
                <a:gd name="T35" fmla="*/ 8426 h 9400"/>
                <a:gd name="T36" fmla="*/ 2949 w 5692"/>
                <a:gd name="T37" fmla="+- 0 8778 2481"/>
                <a:gd name="T38" fmla="*/ 8778 h 9400"/>
                <a:gd name="T39" fmla="*/ 5097 w 5692"/>
                <a:gd name="T40" fmla="+- 0 8647 2481"/>
                <a:gd name="T41" fmla="*/ 8647 h 9400"/>
                <a:gd name="T42" fmla="*/ 3050 w 5692"/>
                <a:gd name="T43" fmla="+- 0 8244 2481"/>
                <a:gd name="T44" fmla="*/ 8244 h 9400"/>
                <a:gd name="T45" fmla="*/ 2196 w 5692"/>
                <a:gd name="T46" fmla="+- 0 7815 2481"/>
                <a:gd name="T47" fmla="*/ 7815 h 9400"/>
                <a:gd name="T48" fmla="*/ 2086 w 5692"/>
                <a:gd name="T49" fmla="+- 0 7960 2481"/>
                <a:gd name="T50" fmla="*/ 7960 h 9400"/>
                <a:gd name="T51" fmla="*/ 2943 w 5692"/>
                <a:gd name="T52" fmla="+- 0 8351 2481"/>
                <a:gd name="T53" fmla="*/ 8351 h 9400"/>
                <a:gd name="T54" fmla="*/ 5691 w 5692"/>
                <a:gd name="T55" fmla="+- 0 8367 2481"/>
                <a:gd name="T56" fmla="*/ 8367 h 9400"/>
                <a:gd name="T57" fmla="*/ 3009 w 5692"/>
                <a:gd name="T58" fmla="+- 0 7819 2481"/>
                <a:gd name="T59" fmla="*/ 7819 h 9400"/>
                <a:gd name="T60" fmla="*/ 2274 w 5692"/>
                <a:gd name="T61" fmla="+- 0 7384 2481"/>
                <a:gd name="T62" fmla="*/ 7384 h 9400"/>
                <a:gd name="T63" fmla="*/ 1102 w 5692"/>
                <a:gd name="T64" fmla="+- 0 6438 2481"/>
                <a:gd name="T65" fmla="*/ 6438 h 9400"/>
                <a:gd name="T66" fmla="*/ 2527 w 5692"/>
                <a:gd name="T67" fmla="+- 0 7750 2481"/>
                <a:gd name="T68" fmla="*/ 7750 h 9400"/>
                <a:gd name="T69" fmla="*/ 3441 w 5692"/>
                <a:gd name="T70" fmla="+- 0 8046 2481"/>
                <a:gd name="T71" fmla="*/ 8046 h 9400"/>
                <a:gd name="T72" fmla="*/ 3660 w 5692"/>
                <a:gd name="T73" fmla="+- 0 7572 2481"/>
                <a:gd name="T74" fmla="*/ 7572 h 9400"/>
                <a:gd name="T75" fmla="*/ 2571 w 5692"/>
                <a:gd name="T76" fmla="+- 0 7159 2481"/>
                <a:gd name="T77" fmla="*/ 7159 h 9400"/>
                <a:gd name="T78" fmla="*/ 1973 w 5692"/>
                <a:gd name="T79" fmla="+- 0 6611 2481"/>
                <a:gd name="T80" fmla="*/ 6611 h 9400"/>
                <a:gd name="T81" fmla="*/ 2375 w 5692"/>
                <a:gd name="T82" fmla="+- 0 7228 2481"/>
                <a:gd name="T83" fmla="*/ 7228 h 9400"/>
                <a:gd name="T84" fmla="*/ 3304 w 5692"/>
                <a:gd name="T85" fmla="+- 0 7588 2481"/>
                <a:gd name="T86" fmla="*/ 7588 h 9400"/>
                <a:gd name="T87" fmla="*/ 4135 w 5692"/>
                <a:gd name="T88" fmla="+- 0 10964 2481"/>
                <a:gd name="T89" fmla="*/ 10964 h 9400"/>
                <a:gd name="T90" fmla="*/ 2932 w 5692"/>
                <a:gd name="T91" fmla="+- 0 10829 2481"/>
                <a:gd name="T92" fmla="*/ 10829 h 9400"/>
                <a:gd name="T93" fmla="*/ 197 w 5692"/>
                <a:gd name="T94" fmla="+- 0 10109 2481"/>
                <a:gd name="T95" fmla="*/ 10109 h 9400"/>
                <a:gd name="T96" fmla="*/ 2434 w 5692"/>
                <a:gd name="T97" fmla="+- 0 10908 2481"/>
                <a:gd name="T98" fmla="*/ 10908 h 9400"/>
                <a:gd name="T99" fmla="*/ 5692 w 5692"/>
                <a:gd name="T100" fmla="+- 0 11174 2481"/>
                <a:gd name="T101" fmla="*/ 11174 h 9400"/>
                <a:gd name="T102" fmla="*/ 3026 w 5692"/>
                <a:gd name="T103" fmla="+- 0 10402 2481"/>
                <a:gd name="T104" fmla="*/ 10402 h 9400"/>
                <a:gd name="T105" fmla="*/ 1332 w 5692"/>
                <a:gd name="T106" fmla="+- 0 9841 2481"/>
                <a:gd name="T107" fmla="*/ 9841 h 9400"/>
                <a:gd name="T108" fmla="*/ 2381 w 5692"/>
                <a:gd name="T109" fmla="+- 0 10419 2481"/>
                <a:gd name="T110" fmla="*/ 10419 h 9400"/>
                <a:gd name="T111" fmla="*/ 3336 w 5692"/>
                <a:gd name="T112" fmla="+- 0 10584 2481"/>
                <a:gd name="T113" fmla="*/ 10584 h 9400"/>
                <a:gd name="T114" fmla="*/ 3508 w 5692"/>
                <a:gd name="T115" fmla="+- 0 9636 2481"/>
                <a:gd name="T116" fmla="*/ 9636 h 9400"/>
                <a:gd name="T117" fmla="*/ 2424 w 5692"/>
                <a:gd name="T118" fmla="+- 0 9315 2481"/>
                <a:gd name="T119" fmla="*/ 9315 h 9400"/>
                <a:gd name="T120" fmla="*/ 813 w 5692"/>
                <a:gd name="T121" fmla="+- 0 8638 2481"/>
                <a:gd name="T122" fmla="*/ 8638 h 9400"/>
                <a:gd name="T123" fmla="*/ 2679 w 5692"/>
                <a:gd name="T124" fmla="+- 0 9596 2481"/>
                <a:gd name="T125" fmla="*/ 9596 h 9400"/>
                <a:gd name="T126" fmla="*/ 3708 w 5692"/>
                <a:gd name="T127" fmla="+- 0 9800 2481"/>
                <a:gd name="T128" fmla="*/ 9800 h 9400"/>
                <a:gd name="T129" fmla="*/ 3290 w 5692"/>
                <a:gd name="T130" fmla="+- 0 9163 2481"/>
                <a:gd name="T131" fmla="*/ 9163 h 9400"/>
                <a:gd name="T132" fmla="*/ 2315 w 5692"/>
                <a:gd name="T133" fmla="+- 0 8819 2481"/>
                <a:gd name="T134" fmla="*/ 8819 h 9400"/>
                <a:gd name="T135" fmla="*/ 0 w 5692"/>
                <a:gd name="T136" fmla="+- 0 7452 2481"/>
                <a:gd name="T137" fmla="*/ 7452 h 9400"/>
                <a:gd name="T138" fmla="*/ 2630 w 5692"/>
                <a:gd name="T139" fmla="+- 0 9148 2481"/>
                <a:gd name="T140" fmla="*/ 9148 h 9400"/>
                <a:gd name="T141" fmla="*/ 3898 w 5692"/>
                <a:gd name="T142" fmla="+- 0 9383 2481"/>
                <a:gd name="T143" fmla="*/ 9383 h 9400"/>
                <a:gd name="T144" fmla="*/ 3510 w 5692"/>
                <a:gd name="T145" fmla="+- 0 7125 2481"/>
                <a:gd name="T146" fmla="*/ 7125 h 9400"/>
                <a:gd name="T147" fmla="*/ 2449 w 5692"/>
                <a:gd name="T148" fmla="+- 0 6629 2481"/>
                <a:gd name="T149" fmla="*/ 6629 h 9400"/>
                <a:gd name="T150" fmla="*/ 1872 w 5692"/>
                <a:gd name="T151" fmla="+- 0 5967 2481"/>
                <a:gd name="T152" fmla="*/ 5967 h 9400"/>
                <a:gd name="T153" fmla="*/ 2377 w 5692"/>
                <a:gd name="T154" fmla="+- 0 6779 2481"/>
                <a:gd name="T155" fmla="*/ 6779 h 9400"/>
                <a:gd name="T156" fmla="*/ 3288 w 5692"/>
                <a:gd name="T157" fmla="+- 0 7163 2481"/>
                <a:gd name="T158" fmla="*/ 7163 h 9400"/>
                <a:gd name="T159" fmla="*/ 5061 w 5692"/>
                <a:gd name="T160" fmla="+- 0 7051 2481"/>
                <a:gd name="T161" fmla="*/ 7051 h 9400"/>
                <a:gd name="T162" fmla="*/ 2849 w 5692"/>
                <a:gd name="T163" fmla="+- 0 6464 2481"/>
                <a:gd name="T164" fmla="*/ 6464 h 9400"/>
                <a:gd name="T165" fmla="*/ 2191 w 5692"/>
                <a:gd name="T166" fmla="+- 0 5941 2481"/>
                <a:gd name="T167" fmla="*/ 5941 h 9400"/>
                <a:gd name="T168" fmla="*/ 2028 w 5692"/>
                <a:gd name="T169" fmla="+- 0 6009 2481"/>
                <a:gd name="T170" fmla="*/ 6009 h 9400"/>
                <a:gd name="T171" fmla="*/ 2721 w 5692"/>
                <a:gd name="T172" fmla="+- 0 6574 2481"/>
                <a:gd name="T173" fmla="*/ 6574 h 9400"/>
                <a:gd name="T174" fmla="*/ 4593 w 5692"/>
                <a:gd name="T175" fmla="+- 0 7051 2481"/>
                <a:gd name="T176" fmla="*/ 7051 h 94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</a:cxnLst>
              <a:rect l="0" t="0" r="r" b="b"/>
              <a:pathLst>
                <a:path w="5692" h="9400">
                  <a:moveTo>
                    <a:pt x="5691" y="9312"/>
                  </a:moveTo>
                  <a:lnTo>
                    <a:pt x="3808" y="9236"/>
                  </a:lnTo>
                  <a:lnTo>
                    <a:pt x="2793" y="9196"/>
                  </a:lnTo>
                  <a:lnTo>
                    <a:pt x="2301" y="9179"/>
                  </a:lnTo>
                  <a:lnTo>
                    <a:pt x="1983" y="9171"/>
                  </a:lnTo>
                  <a:lnTo>
                    <a:pt x="1478" y="9156"/>
                  </a:lnTo>
                  <a:lnTo>
                    <a:pt x="818" y="9134"/>
                  </a:lnTo>
                  <a:lnTo>
                    <a:pt x="0" y="9104"/>
                  </a:lnTo>
                  <a:lnTo>
                    <a:pt x="0" y="9400"/>
                  </a:lnTo>
                  <a:lnTo>
                    <a:pt x="5691" y="9400"/>
                  </a:lnTo>
                  <a:lnTo>
                    <a:pt x="5691" y="9312"/>
                  </a:lnTo>
                  <a:close/>
                  <a:moveTo>
                    <a:pt x="5691" y="8990"/>
                  </a:moveTo>
                  <a:lnTo>
                    <a:pt x="4200" y="8888"/>
                  </a:lnTo>
                  <a:lnTo>
                    <a:pt x="3983" y="8874"/>
                  </a:lnTo>
                  <a:lnTo>
                    <a:pt x="3874" y="8868"/>
                  </a:lnTo>
                  <a:lnTo>
                    <a:pt x="3766" y="8861"/>
                  </a:lnTo>
                  <a:lnTo>
                    <a:pt x="3590" y="8847"/>
                  </a:lnTo>
                  <a:lnTo>
                    <a:pt x="3441" y="8834"/>
                  </a:lnTo>
                  <a:lnTo>
                    <a:pt x="3273" y="8818"/>
                  </a:lnTo>
                  <a:lnTo>
                    <a:pt x="3089" y="8800"/>
                  </a:lnTo>
                  <a:lnTo>
                    <a:pt x="2894" y="8779"/>
                  </a:lnTo>
                  <a:lnTo>
                    <a:pt x="2793" y="8768"/>
                  </a:lnTo>
                  <a:lnTo>
                    <a:pt x="2691" y="8756"/>
                  </a:lnTo>
                  <a:lnTo>
                    <a:pt x="2588" y="8744"/>
                  </a:lnTo>
                  <a:lnTo>
                    <a:pt x="2485" y="8731"/>
                  </a:lnTo>
                  <a:lnTo>
                    <a:pt x="2382" y="8717"/>
                  </a:lnTo>
                  <a:lnTo>
                    <a:pt x="2280" y="8703"/>
                  </a:lnTo>
                  <a:lnTo>
                    <a:pt x="2179" y="8689"/>
                  </a:lnTo>
                  <a:lnTo>
                    <a:pt x="2080" y="8673"/>
                  </a:lnTo>
                  <a:lnTo>
                    <a:pt x="1983" y="8658"/>
                  </a:lnTo>
                  <a:lnTo>
                    <a:pt x="1243" y="8534"/>
                  </a:lnTo>
                  <a:lnTo>
                    <a:pt x="610" y="8427"/>
                  </a:lnTo>
                  <a:lnTo>
                    <a:pt x="0" y="8323"/>
                  </a:lnTo>
                  <a:lnTo>
                    <a:pt x="0" y="8625"/>
                  </a:lnTo>
                  <a:lnTo>
                    <a:pt x="611" y="8702"/>
                  </a:lnTo>
                  <a:lnTo>
                    <a:pt x="1021" y="8752"/>
                  </a:lnTo>
                  <a:lnTo>
                    <a:pt x="1415" y="8795"/>
                  </a:lnTo>
                  <a:lnTo>
                    <a:pt x="2033" y="8860"/>
                  </a:lnTo>
                  <a:lnTo>
                    <a:pt x="2151" y="8871"/>
                  </a:lnTo>
                  <a:lnTo>
                    <a:pt x="2281" y="8882"/>
                  </a:lnTo>
                  <a:lnTo>
                    <a:pt x="2496" y="8899"/>
                  </a:lnTo>
                  <a:lnTo>
                    <a:pt x="2731" y="8915"/>
                  </a:lnTo>
                  <a:lnTo>
                    <a:pt x="3069" y="8937"/>
                  </a:lnTo>
                  <a:lnTo>
                    <a:pt x="3613" y="8969"/>
                  </a:lnTo>
                  <a:lnTo>
                    <a:pt x="3893" y="8985"/>
                  </a:lnTo>
                  <a:lnTo>
                    <a:pt x="4477" y="9017"/>
                  </a:lnTo>
                  <a:lnTo>
                    <a:pt x="5691" y="9081"/>
                  </a:lnTo>
                  <a:lnTo>
                    <a:pt x="5691" y="8990"/>
                  </a:lnTo>
                  <a:close/>
                  <a:moveTo>
                    <a:pt x="5691" y="7823"/>
                  </a:moveTo>
                  <a:lnTo>
                    <a:pt x="5134" y="7764"/>
                  </a:lnTo>
                  <a:lnTo>
                    <a:pt x="4761" y="7723"/>
                  </a:lnTo>
                  <a:lnTo>
                    <a:pt x="4403" y="7682"/>
                  </a:lnTo>
                  <a:lnTo>
                    <a:pt x="3893" y="7621"/>
                  </a:lnTo>
                  <a:lnTo>
                    <a:pt x="3789" y="7609"/>
                  </a:lnTo>
                  <a:lnTo>
                    <a:pt x="3690" y="7596"/>
                  </a:lnTo>
                  <a:lnTo>
                    <a:pt x="3594" y="7582"/>
                  </a:lnTo>
                  <a:lnTo>
                    <a:pt x="3501" y="7569"/>
                  </a:lnTo>
                  <a:lnTo>
                    <a:pt x="3411" y="7554"/>
                  </a:lnTo>
                  <a:lnTo>
                    <a:pt x="3324" y="7540"/>
                  </a:lnTo>
                  <a:lnTo>
                    <a:pt x="3240" y="7524"/>
                  </a:lnTo>
                  <a:lnTo>
                    <a:pt x="3158" y="7509"/>
                  </a:lnTo>
                  <a:lnTo>
                    <a:pt x="3079" y="7492"/>
                  </a:lnTo>
                  <a:lnTo>
                    <a:pt x="3002" y="7475"/>
                  </a:lnTo>
                  <a:lnTo>
                    <a:pt x="2926" y="7457"/>
                  </a:lnTo>
                  <a:lnTo>
                    <a:pt x="2853" y="7438"/>
                  </a:lnTo>
                  <a:lnTo>
                    <a:pt x="2781" y="7418"/>
                  </a:lnTo>
                  <a:lnTo>
                    <a:pt x="2710" y="7398"/>
                  </a:lnTo>
                  <a:lnTo>
                    <a:pt x="2641" y="7377"/>
                  </a:lnTo>
                  <a:lnTo>
                    <a:pt x="2573" y="7354"/>
                  </a:lnTo>
                  <a:lnTo>
                    <a:pt x="2506" y="7331"/>
                  </a:lnTo>
                  <a:lnTo>
                    <a:pt x="2439" y="7307"/>
                  </a:lnTo>
                  <a:lnTo>
                    <a:pt x="2373" y="7281"/>
                  </a:lnTo>
                  <a:lnTo>
                    <a:pt x="2307" y="7255"/>
                  </a:lnTo>
                  <a:lnTo>
                    <a:pt x="2242" y="7227"/>
                  </a:lnTo>
                  <a:lnTo>
                    <a:pt x="2176" y="7198"/>
                  </a:lnTo>
                  <a:lnTo>
                    <a:pt x="2111" y="7168"/>
                  </a:lnTo>
                  <a:lnTo>
                    <a:pt x="2045" y="7136"/>
                  </a:lnTo>
                  <a:lnTo>
                    <a:pt x="1978" y="7103"/>
                  </a:lnTo>
                  <a:lnTo>
                    <a:pt x="1458" y="6832"/>
                  </a:lnTo>
                  <a:lnTo>
                    <a:pt x="801" y="6482"/>
                  </a:lnTo>
                  <a:lnTo>
                    <a:pt x="239" y="6178"/>
                  </a:lnTo>
                  <a:lnTo>
                    <a:pt x="0" y="6048"/>
                  </a:lnTo>
                  <a:lnTo>
                    <a:pt x="0" y="6401"/>
                  </a:lnTo>
                  <a:lnTo>
                    <a:pt x="809" y="6778"/>
                  </a:lnTo>
                  <a:lnTo>
                    <a:pt x="1285" y="6998"/>
                  </a:lnTo>
                  <a:lnTo>
                    <a:pt x="1613" y="7147"/>
                  </a:lnTo>
                  <a:lnTo>
                    <a:pt x="1978" y="7310"/>
                  </a:lnTo>
                  <a:lnTo>
                    <a:pt x="2056" y="7344"/>
                  </a:lnTo>
                  <a:lnTo>
                    <a:pt x="2132" y="7376"/>
                  </a:lnTo>
                  <a:lnTo>
                    <a:pt x="2205" y="7405"/>
                  </a:lnTo>
                  <a:lnTo>
                    <a:pt x="2275" y="7433"/>
                  </a:lnTo>
                  <a:lnTo>
                    <a:pt x="2344" y="7458"/>
                  </a:lnTo>
                  <a:lnTo>
                    <a:pt x="2412" y="7482"/>
                  </a:lnTo>
                  <a:lnTo>
                    <a:pt x="2478" y="7504"/>
                  </a:lnTo>
                  <a:lnTo>
                    <a:pt x="2544" y="7524"/>
                  </a:lnTo>
                  <a:lnTo>
                    <a:pt x="2609" y="7543"/>
                  </a:lnTo>
                  <a:lnTo>
                    <a:pt x="2674" y="7561"/>
                  </a:lnTo>
                  <a:lnTo>
                    <a:pt x="2740" y="7577"/>
                  </a:lnTo>
                  <a:lnTo>
                    <a:pt x="2806" y="7592"/>
                  </a:lnTo>
                  <a:lnTo>
                    <a:pt x="2873" y="7606"/>
                  </a:lnTo>
                  <a:lnTo>
                    <a:pt x="2942" y="7619"/>
                  </a:lnTo>
                  <a:lnTo>
                    <a:pt x="3012" y="7631"/>
                  </a:lnTo>
                  <a:lnTo>
                    <a:pt x="3085" y="7642"/>
                  </a:lnTo>
                  <a:lnTo>
                    <a:pt x="3160" y="7653"/>
                  </a:lnTo>
                  <a:lnTo>
                    <a:pt x="3238" y="7663"/>
                  </a:lnTo>
                  <a:lnTo>
                    <a:pt x="3319" y="7673"/>
                  </a:lnTo>
                  <a:lnTo>
                    <a:pt x="3404" y="7683"/>
                  </a:lnTo>
                  <a:lnTo>
                    <a:pt x="3492" y="7693"/>
                  </a:lnTo>
                  <a:lnTo>
                    <a:pt x="3682" y="7712"/>
                  </a:lnTo>
                  <a:lnTo>
                    <a:pt x="4566" y="7798"/>
                  </a:lnTo>
                  <a:lnTo>
                    <a:pt x="5140" y="7856"/>
                  </a:lnTo>
                  <a:lnTo>
                    <a:pt x="5541" y="7897"/>
                  </a:lnTo>
                  <a:lnTo>
                    <a:pt x="5691" y="7913"/>
                  </a:lnTo>
                  <a:lnTo>
                    <a:pt x="5691" y="7823"/>
                  </a:lnTo>
                  <a:close/>
                  <a:moveTo>
                    <a:pt x="5691" y="6655"/>
                  </a:moveTo>
                  <a:lnTo>
                    <a:pt x="5242" y="6586"/>
                  </a:lnTo>
                  <a:lnTo>
                    <a:pt x="4905" y="6531"/>
                  </a:lnTo>
                  <a:lnTo>
                    <a:pt x="4511" y="6463"/>
                  </a:lnTo>
                  <a:lnTo>
                    <a:pt x="3893" y="6354"/>
                  </a:lnTo>
                  <a:lnTo>
                    <a:pt x="3774" y="6332"/>
                  </a:lnTo>
                  <a:lnTo>
                    <a:pt x="3662" y="6311"/>
                  </a:lnTo>
                  <a:lnTo>
                    <a:pt x="3554" y="6291"/>
                  </a:lnTo>
                  <a:lnTo>
                    <a:pt x="3452" y="6270"/>
                  </a:lnTo>
                  <a:lnTo>
                    <a:pt x="3355" y="6250"/>
                  </a:lnTo>
                  <a:lnTo>
                    <a:pt x="3262" y="6229"/>
                  </a:lnTo>
                  <a:lnTo>
                    <a:pt x="3174" y="6208"/>
                  </a:lnTo>
                  <a:lnTo>
                    <a:pt x="3090" y="6187"/>
                  </a:lnTo>
                  <a:lnTo>
                    <a:pt x="3009" y="6165"/>
                  </a:lnTo>
                  <a:lnTo>
                    <a:pt x="2932" y="6143"/>
                  </a:lnTo>
                  <a:lnTo>
                    <a:pt x="2859" y="6120"/>
                  </a:lnTo>
                  <a:lnTo>
                    <a:pt x="2788" y="6096"/>
                  </a:lnTo>
                  <a:lnTo>
                    <a:pt x="2721" y="6071"/>
                  </a:lnTo>
                  <a:lnTo>
                    <a:pt x="2655" y="6045"/>
                  </a:lnTo>
                  <a:lnTo>
                    <a:pt x="2593" y="6018"/>
                  </a:lnTo>
                  <a:lnTo>
                    <a:pt x="2532" y="5990"/>
                  </a:lnTo>
                  <a:lnTo>
                    <a:pt x="2473" y="5960"/>
                  </a:lnTo>
                  <a:lnTo>
                    <a:pt x="2415" y="5929"/>
                  </a:lnTo>
                  <a:lnTo>
                    <a:pt x="2359" y="5896"/>
                  </a:lnTo>
                  <a:lnTo>
                    <a:pt x="2303" y="5861"/>
                  </a:lnTo>
                  <a:lnTo>
                    <a:pt x="2249" y="5825"/>
                  </a:lnTo>
                  <a:lnTo>
                    <a:pt x="2195" y="5786"/>
                  </a:lnTo>
                  <a:lnTo>
                    <a:pt x="2141" y="5745"/>
                  </a:lnTo>
                  <a:lnTo>
                    <a:pt x="2087" y="5702"/>
                  </a:lnTo>
                  <a:lnTo>
                    <a:pt x="2033" y="5657"/>
                  </a:lnTo>
                  <a:lnTo>
                    <a:pt x="1978" y="5609"/>
                  </a:lnTo>
                  <a:lnTo>
                    <a:pt x="1450" y="5130"/>
                  </a:lnTo>
                  <a:lnTo>
                    <a:pt x="795" y="4526"/>
                  </a:lnTo>
                  <a:lnTo>
                    <a:pt x="236" y="4010"/>
                  </a:lnTo>
                  <a:lnTo>
                    <a:pt x="0" y="3791"/>
                  </a:lnTo>
                  <a:lnTo>
                    <a:pt x="0" y="4234"/>
                  </a:lnTo>
                  <a:lnTo>
                    <a:pt x="812" y="4902"/>
                  </a:lnTo>
                  <a:lnTo>
                    <a:pt x="1289" y="5294"/>
                  </a:lnTo>
                  <a:lnTo>
                    <a:pt x="1615" y="5561"/>
                  </a:lnTo>
                  <a:lnTo>
                    <a:pt x="1978" y="5855"/>
                  </a:lnTo>
                  <a:lnTo>
                    <a:pt x="2037" y="5902"/>
                  </a:lnTo>
                  <a:lnTo>
                    <a:pt x="2097" y="5945"/>
                  </a:lnTo>
                  <a:lnTo>
                    <a:pt x="2157" y="5985"/>
                  </a:lnTo>
                  <a:lnTo>
                    <a:pt x="2217" y="6023"/>
                  </a:lnTo>
                  <a:lnTo>
                    <a:pt x="2278" y="6058"/>
                  </a:lnTo>
                  <a:lnTo>
                    <a:pt x="2341" y="6090"/>
                  </a:lnTo>
                  <a:lnTo>
                    <a:pt x="2403" y="6120"/>
                  </a:lnTo>
                  <a:lnTo>
                    <a:pt x="2467" y="6148"/>
                  </a:lnTo>
                  <a:lnTo>
                    <a:pt x="2532" y="6174"/>
                  </a:lnTo>
                  <a:lnTo>
                    <a:pt x="2598" y="6199"/>
                  </a:lnTo>
                  <a:lnTo>
                    <a:pt x="2665" y="6221"/>
                  </a:lnTo>
                  <a:lnTo>
                    <a:pt x="2734" y="6242"/>
                  </a:lnTo>
                  <a:lnTo>
                    <a:pt x="2804" y="6262"/>
                  </a:lnTo>
                  <a:lnTo>
                    <a:pt x="2876" y="6280"/>
                  </a:lnTo>
                  <a:lnTo>
                    <a:pt x="2949" y="6297"/>
                  </a:lnTo>
                  <a:lnTo>
                    <a:pt x="3024" y="6314"/>
                  </a:lnTo>
                  <a:lnTo>
                    <a:pt x="3100" y="6329"/>
                  </a:lnTo>
                  <a:lnTo>
                    <a:pt x="3179" y="6344"/>
                  </a:lnTo>
                  <a:lnTo>
                    <a:pt x="3260" y="6359"/>
                  </a:lnTo>
                  <a:lnTo>
                    <a:pt x="3342" y="6373"/>
                  </a:lnTo>
                  <a:lnTo>
                    <a:pt x="3514" y="6401"/>
                  </a:lnTo>
                  <a:lnTo>
                    <a:pt x="3887" y="6459"/>
                  </a:lnTo>
                  <a:lnTo>
                    <a:pt x="4530" y="6562"/>
                  </a:lnTo>
                  <a:lnTo>
                    <a:pt x="5110" y="6656"/>
                  </a:lnTo>
                  <a:lnTo>
                    <a:pt x="5691" y="6751"/>
                  </a:lnTo>
                  <a:lnTo>
                    <a:pt x="5691" y="6655"/>
                  </a:lnTo>
                  <a:close/>
                  <a:moveTo>
                    <a:pt x="5691" y="6263"/>
                  </a:moveTo>
                  <a:lnTo>
                    <a:pt x="5097" y="6166"/>
                  </a:lnTo>
                  <a:lnTo>
                    <a:pt x="4711" y="6101"/>
                  </a:lnTo>
                  <a:lnTo>
                    <a:pt x="4364" y="6041"/>
                  </a:lnTo>
                  <a:lnTo>
                    <a:pt x="3887" y="5956"/>
                  </a:lnTo>
                  <a:lnTo>
                    <a:pt x="3796" y="5939"/>
                  </a:lnTo>
                  <a:lnTo>
                    <a:pt x="3706" y="5922"/>
                  </a:lnTo>
                  <a:lnTo>
                    <a:pt x="3617" y="5905"/>
                  </a:lnTo>
                  <a:lnTo>
                    <a:pt x="3531" y="5887"/>
                  </a:lnTo>
                  <a:lnTo>
                    <a:pt x="3446" y="5868"/>
                  </a:lnTo>
                  <a:lnTo>
                    <a:pt x="3364" y="5849"/>
                  </a:lnTo>
                  <a:lnTo>
                    <a:pt x="3283" y="5829"/>
                  </a:lnTo>
                  <a:lnTo>
                    <a:pt x="3203" y="5808"/>
                  </a:lnTo>
                  <a:lnTo>
                    <a:pt x="3126" y="5786"/>
                  </a:lnTo>
                  <a:lnTo>
                    <a:pt x="3050" y="5763"/>
                  </a:lnTo>
                  <a:lnTo>
                    <a:pt x="2975" y="5739"/>
                  </a:lnTo>
                  <a:lnTo>
                    <a:pt x="2902" y="5714"/>
                  </a:lnTo>
                  <a:lnTo>
                    <a:pt x="2831" y="5687"/>
                  </a:lnTo>
                  <a:lnTo>
                    <a:pt x="2761" y="5660"/>
                  </a:lnTo>
                  <a:lnTo>
                    <a:pt x="2693" y="5630"/>
                  </a:lnTo>
                  <a:lnTo>
                    <a:pt x="2626" y="5600"/>
                  </a:lnTo>
                  <a:lnTo>
                    <a:pt x="2561" y="5567"/>
                  </a:lnTo>
                  <a:lnTo>
                    <a:pt x="2497" y="5533"/>
                  </a:lnTo>
                  <a:lnTo>
                    <a:pt x="2434" y="5497"/>
                  </a:lnTo>
                  <a:lnTo>
                    <a:pt x="2373" y="5459"/>
                  </a:lnTo>
                  <a:lnTo>
                    <a:pt x="2313" y="5420"/>
                  </a:lnTo>
                  <a:lnTo>
                    <a:pt x="2254" y="5378"/>
                  </a:lnTo>
                  <a:lnTo>
                    <a:pt x="2196" y="5334"/>
                  </a:lnTo>
                  <a:lnTo>
                    <a:pt x="2140" y="5288"/>
                  </a:lnTo>
                  <a:lnTo>
                    <a:pt x="2085" y="5240"/>
                  </a:lnTo>
                  <a:lnTo>
                    <a:pt x="2031" y="5189"/>
                  </a:lnTo>
                  <a:lnTo>
                    <a:pt x="1978" y="5136"/>
                  </a:lnTo>
                  <a:lnTo>
                    <a:pt x="1482" y="4618"/>
                  </a:lnTo>
                  <a:lnTo>
                    <a:pt x="0" y="3066"/>
                  </a:lnTo>
                  <a:lnTo>
                    <a:pt x="0" y="3539"/>
                  </a:lnTo>
                  <a:lnTo>
                    <a:pt x="898" y="4381"/>
                  </a:lnTo>
                  <a:lnTo>
                    <a:pt x="1402" y="4854"/>
                  </a:lnTo>
                  <a:lnTo>
                    <a:pt x="1699" y="5130"/>
                  </a:lnTo>
                  <a:lnTo>
                    <a:pt x="1973" y="5382"/>
                  </a:lnTo>
                  <a:lnTo>
                    <a:pt x="2029" y="5432"/>
                  </a:lnTo>
                  <a:lnTo>
                    <a:pt x="2086" y="5479"/>
                  </a:lnTo>
                  <a:lnTo>
                    <a:pt x="2145" y="5522"/>
                  </a:lnTo>
                  <a:lnTo>
                    <a:pt x="2204" y="5563"/>
                  </a:lnTo>
                  <a:lnTo>
                    <a:pt x="2264" y="5602"/>
                  </a:lnTo>
                  <a:lnTo>
                    <a:pt x="2326" y="5637"/>
                  </a:lnTo>
                  <a:lnTo>
                    <a:pt x="2389" y="5671"/>
                  </a:lnTo>
                  <a:lnTo>
                    <a:pt x="2453" y="5702"/>
                  </a:lnTo>
                  <a:lnTo>
                    <a:pt x="2519" y="5731"/>
                  </a:lnTo>
                  <a:lnTo>
                    <a:pt x="2586" y="5758"/>
                  </a:lnTo>
                  <a:lnTo>
                    <a:pt x="2654" y="5784"/>
                  </a:lnTo>
                  <a:lnTo>
                    <a:pt x="2724" y="5807"/>
                  </a:lnTo>
                  <a:lnTo>
                    <a:pt x="2795" y="5830"/>
                  </a:lnTo>
                  <a:lnTo>
                    <a:pt x="2868" y="5851"/>
                  </a:lnTo>
                  <a:lnTo>
                    <a:pt x="2943" y="5870"/>
                  </a:lnTo>
                  <a:lnTo>
                    <a:pt x="3019" y="5889"/>
                  </a:lnTo>
                  <a:lnTo>
                    <a:pt x="3098" y="5907"/>
                  </a:lnTo>
                  <a:lnTo>
                    <a:pt x="3177" y="5924"/>
                  </a:lnTo>
                  <a:lnTo>
                    <a:pt x="3259" y="5941"/>
                  </a:lnTo>
                  <a:lnTo>
                    <a:pt x="3343" y="5957"/>
                  </a:lnTo>
                  <a:lnTo>
                    <a:pt x="3429" y="5972"/>
                  </a:lnTo>
                  <a:lnTo>
                    <a:pt x="3606" y="6004"/>
                  </a:lnTo>
                  <a:lnTo>
                    <a:pt x="3887" y="6052"/>
                  </a:lnTo>
                  <a:lnTo>
                    <a:pt x="4532" y="6161"/>
                  </a:lnTo>
                  <a:lnTo>
                    <a:pt x="5112" y="6258"/>
                  </a:lnTo>
                  <a:lnTo>
                    <a:pt x="5691" y="6354"/>
                  </a:lnTo>
                  <a:lnTo>
                    <a:pt x="5691" y="6263"/>
                  </a:lnTo>
                  <a:close/>
                  <a:moveTo>
                    <a:pt x="5691" y="5886"/>
                  </a:moveTo>
                  <a:lnTo>
                    <a:pt x="4916" y="5748"/>
                  </a:lnTo>
                  <a:lnTo>
                    <a:pt x="4470" y="5668"/>
                  </a:lnTo>
                  <a:lnTo>
                    <a:pt x="4185" y="5615"/>
                  </a:lnTo>
                  <a:lnTo>
                    <a:pt x="3893" y="5559"/>
                  </a:lnTo>
                  <a:lnTo>
                    <a:pt x="3770" y="5534"/>
                  </a:lnTo>
                  <a:lnTo>
                    <a:pt x="3654" y="5510"/>
                  </a:lnTo>
                  <a:lnTo>
                    <a:pt x="3545" y="5486"/>
                  </a:lnTo>
                  <a:lnTo>
                    <a:pt x="3442" y="5462"/>
                  </a:lnTo>
                  <a:lnTo>
                    <a:pt x="3345" y="5438"/>
                  </a:lnTo>
                  <a:lnTo>
                    <a:pt x="3254" y="5414"/>
                  </a:lnTo>
                  <a:lnTo>
                    <a:pt x="3167" y="5389"/>
                  </a:lnTo>
                  <a:lnTo>
                    <a:pt x="3086" y="5364"/>
                  </a:lnTo>
                  <a:lnTo>
                    <a:pt x="3009" y="5338"/>
                  </a:lnTo>
                  <a:lnTo>
                    <a:pt x="2936" y="5312"/>
                  </a:lnTo>
                  <a:lnTo>
                    <a:pt x="2867" y="5284"/>
                  </a:lnTo>
                  <a:lnTo>
                    <a:pt x="2802" y="5256"/>
                  </a:lnTo>
                  <a:lnTo>
                    <a:pt x="2740" y="5227"/>
                  </a:lnTo>
                  <a:lnTo>
                    <a:pt x="2681" y="5197"/>
                  </a:lnTo>
                  <a:lnTo>
                    <a:pt x="2624" y="5166"/>
                  </a:lnTo>
                  <a:lnTo>
                    <a:pt x="2570" y="5133"/>
                  </a:lnTo>
                  <a:lnTo>
                    <a:pt x="2518" y="5099"/>
                  </a:lnTo>
                  <a:lnTo>
                    <a:pt x="2467" y="5063"/>
                  </a:lnTo>
                  <a:lnTo>
                    <a:pt x="2418" y="5026"/>
                  </a:lnTo>
                  <a:lnTo>
                    <a:pt x="2370" y="4987"/>
                  </a:lnTo>
                  <a:lnTo>
                    <a:pt x="2322" y="4946"/>
                  </a:lnTo>
                  <a:lnTo>
                    <a:pt x="2274" y="4903"/>
                  </a:lnTo>
                  <a:lnTo>
                    <a:pt x="2227" y="4858"/>
                  </a:lnTo>
                  <a:lnTo>
                    <a:pt x="2179" y="4810"/>
                  </a:lnTo>
                  <a:lnTo>
                    <a:pt x="2131" y="4761"/>
                  </a:lnTo>
                  <a:lnTo>
                    <a:pt x="2081" y="4709"/>
                  </a:lnTo>
                  <a:lnTo>
                    <a:pt x="2030" y="4655"/>
                  </a:lnTo>
                  <a:lnTo>
                    <a:pt x="1951" y="4567"/>
                  </a:lnTo>
                  <a:lnTo>
                    <a:pt x="1881" y="4489"/>
                  </a:lnTo>
                  <a:lnTo>
                    <a:pt x="1745" y="4333"/>
                  </a:lnTo>
                  <a:lnTo>
                    <a:pt x="1452" y="3993"/>
                  </a:lnTo>
                  <a:lnTo>
                    <a:pt x="0" y="2289"/>
                  </a:lnTo>
                  <a:lnTo>
                    <a:pt x="0" y="2791"/>
                  </a:lnTo>
                  <a:lnTo>
                    <a:pt x="666" y="3498"/>
                  </a:lnTo>
                  <a:lnTo>
                    <a:pt x="1102" y="3957"/>
                  </a:lnTo>
                  <a:lnTo>
                    <a:pt x="1393" y="4261"/>
                  </a:lnTo>
                  <a:lnTo>
                    <a:pt x="1597" y="4473"/>
                  </a:lnTo>
                  <a:lnTo>
                    <a:pt x="1779" y="4660"/>
                  </a:lnTo>
                  <a:lnTo>
                    <a:pt x="1884" y="4766"/>
                  </a:lnTo>
                  <a:lnTo>
                    <a:pt x="1973" y="4854"/>
                  </a:lnTo>
                  <a:lnTo>
                    <a:pt x="2043" y="4920"/>
                  </a:lnTo>
                  <a:lnTo>
                    <a:pt x="2112" y="4982"/>
                  </a:lnTo>
                  <a:lnTo>
                    <a:pt x="2182" y="5040"/>
                  </a:lnTo>
                  <a:lnTo>
                    <a:pt x="2251" y="5093"/>
                  </a:lnTo>
                  <a:lnTo>
                    <a:pt x="2320" y="5143"/>
                  </a:lnTo>
                  <a:lnTo>
                    <a:pt x="2389" y="5188"/>
                  </a:lnTo>
                  <a:lnTo>
                    <a:pt x="2458" y="5231"/>
                  </a:lnTo>
                  <a:lnTo>
                    <a:pt x="2527" y="5269"/>
                  </a:lnTo>
                  <a:lnTo>
                    <a:pt x="2595" y="5305"/>
                  </a:lnTo>
                  <a:lnTo>
                    <a:pt x="2664" y="5338"/>
                  </a:lnTo>
                  <a:lnTo>
                    <a:pt x="2734" y="5368"/>
                  </a:lnTo>
                  <a:lnTo>
                    <a:pt x="2803" y="5396"/>
                  </a:lnTo>
                  <a:lnTo>
                    <a:pt x="2872" y="5422"/>
                  </a:lnTo>
                  <a:lnTo>
                    <a:pt x="2942" y="5445"/>
                  </a:lnTo>
                  <a:lnTo>
                    <a:pt x="3012" y="5466"/>
                  </a:lnTo>
                  <a:lnTo>
                    <a:pt x="3082" y="5486"/>
                  </a:lnTo>
                  <a:lnTo>
                    <a:pt x="3153" y="5504"/>
                  </a:lnTo>
                  <a:lnTo>
                    <a:pt x="3224" y="5521"/>
                  </a:lnTo>
                  <a:lnTo>
                    <a:pt x="3296" y="5536"/>
                  </a:lnTo>
                  <a:lnTo>
                    <a:pt x="3368" y="5551"/>
                  </a:lnTo>
                  <a:lnTo>
                    <a:pt x="3441" y="5565"/>
                  </a:lnTo>
                  <a:lnTo>
                    <a:pt x="3515" y="5578"/>
                  </a:lnTo>
                  <a:lnTo>
                    <a:pt x="3815" y="5630"/>
                  </a:lnTo>
                  <a:lnTo>
                    <a:pt x="3893" y="5644"/>
                  </a:lnTo>
                  <a:lnTo>
                    <a:pt x="4468" y="5748"/>
                  </a:lnTo>
                  <a:lnTo>
                    <a:pt x="5691" y="5971"/>
                  </a:lnTo>
                  <a:lnTo>
                    <a:pt x="5691" y="5886"/>
                  </a:lnTo>
                  <a:close/>
                  <a:moveTo>
                    <a:pt x="5691" y="5483"/>
                  </a:moveTo>
                  <a:lnTo>
                    <a:pt x="5018" y="5357"/>
                  </a:lnTo>
                  <a:lnTo>
                    <a:pt x="4606" y="5280"/>
                  </a:lnTo>
                  <a:lnTo>
                    <a:pt x="4287" y="5218"/>
                  </a:lnTo>
                  <a:lnTo>
                    <a:pt x="3893" y="5141"/>
                  </a:lnTo>
                  <a:lnTo>
                    <a:pt x="3774" y="5117"/>
                  </a:lnTo>
                  <a:lnTo>
                    <a:pt x="3660" y="5091"/>
                  </a:lnTo>
                  <a:lnTo>
                    <a:pt x="3552" y="5065"/>
                  </a:lnTo>
                  <a:lnTo>
                    <a:pt x="3448" y="5038"/>
                  </a:lnTo>
                  <a:lnTo>
                    <a:pt x="3348" y="5010"/>
                  </a:lnTo>
                  <a:lnTo>
                    <a:pt x="3253" y="4981"/>
                  </a:lnTo>
                  <a:lnTo>
                    <a:pt x="3162" y="4950"/>
                  </a:lnTo>
                  <a:lnTo>
                    <a:pt x="3076" y="4919"/>
                  </a:lnTo>
                  <a:lnTo>
                    <a:pt x="2993" y="4887"/>
                  </a:lnTo>
                  <a:lnTo>
                    <a:pt x="2914" y="4855"/>
                  </a:lnTo>
                  <a:lnTo>
                    <a:pt x="2839" y="4821"/>
                  </a:lnTo>
                  <a:lnTo>
                    <a:pt x="2767" y="4786"/>
                  </a:lnTo>
                  <a:lnTo>
                    <a:pt x="2698" y="4751"/>
                  </a:lnTo>
                  <a:lnTo>
                    <a:pt x="2633" y="4715"/>
                  </a:lnTo>
                  <a:lnTo>
                    <a:pt x="2571" y="4678"/>
                  </a:lnTo>
                  <a:lnTo>
                    <a:pt x="2512" y="4640"/>
                  </a:lnTo>
                  <a:lnTo>
                    <a:pt x="2455" y="4601"/>
                  </a:lnTo>
                  <a:lnTo>
                    <a:pt x="2401" y="4562"/>
                  </a:lnTo>
                  <a:lnTo>
                    <a:pt x="2350" y="4522"/>
                  </a:lnTo>
                  <a:lnTo>
                    <a:pt x="2301" y="4481"/>
                  </a:lnTo>
                  <a:lnTo>
                    <a:pt x="2254" y="4439"/>
                  </a:lnTo>
                  <a:lnTo>
                    <a:pt x="2209" y="4397"/>
                  </a:lnTo>
                  <a:lnTo>
                    <a:pt x="2166" y="4354"/>
                  </a:lnTo>
                  <a:lnTo>
                    <a:pt x="2124" y="4310"/>
                  </a:lnTo>
                  <a:lnTo>
                    <a:pt x="2085" y="4266"/>
                  </a:lnTo>
                  <a:lnTo>
                    <a:pt x="2046" y="4221"/>
                  </a:lnTo>
                  <a:lnTo>
                    <a:pt x="2009" y="4176"/>
                  </a:lnTo>
                  <a:lnTo>
                    <a:pt x="1973" y="4130"/>
                  </a:lnTo>
                  <a:lnTo>
                    <a:pt x="0" y="1533"/>
                  </a:lnTo>
                  <a:lnTo>
                    <a:pt x="0" y="2077"/>
                  </a:lnTo>
                  <a:lnTo>
                    <a:pt x="1275" y="3585"/>
                  </a:lnTo>
                  <a:lnTo>
                    <a:pt x="1763" y="4158"/>
                  </a:lnTo>
                  <a:lnTo>
                    <a:pt x="1939" y="4362"/>
                  </a:lnTo>
                  <a:lnTo>
                    <a:pt x="1973" y="4401"/>
                  </a:lnTo>
                  <a:lnTo>
                    <a:pt x="2026" y="4459"/>
                  </a:lnTo>
                  <a:lnTo>
                    <a:pt x="2081" y="4515"/>
                  </a:lnTo>
                  <a:lnTo>
                    <a:pt x="2137" y="4567"/>
                  </a:lnTo>
                  <a:lnTo>
                    <a:pt x="2194" y="4616"/>
                  </a:lnTo>
                  <a:lnTo>
                    <a:pt x="2253" y="4662"/>
                  </a:lnTo>
                  <a:lnTo>
                    <a:pt x="2313" y="4706"/>
                  </a:lnTo>
                  <a:lnTo>
                    <a:pt x="2375" y="4747"/>
                  </a:lnTo>
                  <a:lnTo>
                    <a:pt x="2438" y="4786"/>
                  </a:lnTo>
                  <a:lnTo>
                    <a:pt x="2503" y="4822"/>
                  </a:lnTo>
                  <a:lnTo>
                    <a:pt x="2569" y="4856"/>
                  </a:lnTo>
                  <a:lnTo>
                    <a:pt x="2637" y="4889"/>
                  </a:lnTo>
                  <a:lnTo>
                    <a:pt x="2706" y="4919"/>
                  </a:lnTo>
                  <a:lnTo>
                    <a:pt x="2776" y="4947"/>
                  </a:lnTo>
                  <a:lnTo>
                    <a:pt x="2847" y="4974"/>
                  </a:lnTo>
                  <a:lnTo>
                    <a:pt x="2920" y="5000"/>
                  </a:lnTo>
                  <a:lnTo>
                    <a:pt x="2994" y="5023"/>
                  </a:lnTo>
                  <a:lnTo>
                    <a:pt x="3070" y="5046"/>
                  </a:lnTo>
                  <a:lnTo>
                    <a:pt x="3146" y="5067"/>
                  </a:lnTo>
                  <a:lnTo>
                    <a:pt x="3224" y="5088"/>
                  </a:lnTo>
                  <a:lnTo>
                    <a:pt x="3304" y="5107"/>
                  </a:lnTo>
                  <a:lnTo>
                    <a:pt x="3384" y="5126"/>
                  </a:lnTo>
                  <a:lnTo>
                    <a:pt x="3466" y="5143"/>
                  </a:lnTo>
                  <a:lnTo>
                    <a:pt x="3549" y="5161"/>
                  </a:lnTo>
                  <a:lnTo>
                    <a:pt x="3633" y="5177"/>
                  </a:lnTo>
                  <a:lnTo>
                    <a:pt x="3718" y="5194"/>
                  </a:lnTo>
                  <a:lnTo>
                    <a:pt x="4509" y="5341"/>
                  </a:lnTo>
                  <a:lnTo>
                    <a:pt x="5090" y="5450"/>
                  </a:lnTo>
                  <a:lnTo>
                    <a:pt x="5691" y="5564"/>
                  </a:lnTo>
                  <a:lnTo>
                    <a:pt x="5691" y="5483"/>
                  </a:lnTo>
                  <a:close/>
                  <a:moveTo>
                    <a:pt x="5692" y="8608"/>
                  </a:moveTo>
                  <a:lnTo>
                    <a:pt x="4864" y="8540"/>
                  </a:lnTo>
                  <a:lnTo>
                    <a:pt x="4401" y="8503"/>
                  </a:lnTo>
                  <a:lnTo>
                    <a:pt x="4135" y="8483"/>
                  </a:lnTo>
                  <a:lnTo>
                    <a:pt x="3849" y="8463"/>
                  </a:lnTo>
                  <a:lnTo>
                    <a:pt x="3742" y="8454"/>
                  </a:lnTo>
                  <a:lnTo>
                    <a:pt x="3682" y="8449"/>
                  </a:lnTo>
                  <a:lnTo>
                    <a:pt x="3620" y="8443"/>
                  </a:lnTo>
                  <a:lnTo>
                    <a:pt x="3555" y="8436"/>
                  </a:lnTo>
                  <a:lnTo>
                    <a:pt x="3486" y="8428"/>
                  </a:lnTo>
                  <a:lnTo>
                    <a:pt x="3415" y="8419"/>
                  </a:lnTo>
                  <a:lnTo>
                    <a:pt x="3340" y="8410"/>
                  </a:lnTo>
                  <a:lnTo>
                    <a:pt x="3264" y="8399"/>
                  </a:lnTo>
                  <a:lnTo>
                    <a:pt x="3184" y="8388"/>
                  </a:lnTo>
                  <a:lnTo>
                    <a:pt x="3102" y="8376"/>
                  </a:lnTo>
                  <a:lnTo>
                    <a:pt x="3018" y="8362"/>
                  </a:lnTo>
                  <a:lnTo>
                    <a:pt x="2932" y="8348"/>
                  </a:lnTo>
                  <a:lnTo>
                    <a:pt x="2844" y="8333"/>
                  </a:lnTo>
                  <a:lnTo>
                    <a:pt x="2754" y="8317"/>
                  </a:lnTo>
                  <a:lnTo>
                    <a:pt x="2662" y="8299"/>
                  </a:lnTo>
                  <a:lnTo>
                    <a:pt x="2569" y="8281"/>
                  </a:lnTo>
                  <a:lnTo>
                    <a:pt x="2474" y="8261"/>
                  </a:lnTo>
                  <a:lnTo>
                    <a:pt x="2378" y="8240"/>
                  </a:lnTo>
                  <a:lnTo>
                    <a:pt x="2281" y="8218"/>
                  </a:lnTo>
                  <a:lnTo>
                    <a:pt x="2183" y="8195"/>
                  </a:lnTo>
                  <a:lnTo>
                    <a:pt x="2083" y="8170"/>
                  </a:lnTo>
                  <a:lnTo>
                    <a:pt x="1983" y="8145"/>
                  </a:lnTo>
                  <a:lnTo>
                    <a:pt x="1334" y="7965"/>
                  </a:lnTo>
                  <a:lnTo>
                    <a:pt x="690" y="7777"/>
                  </a:lnTo>
                  <a:lnTo>
                    <a:pt x="197" y="7628"/>
                  </a:lnTo>
                  <a:lnTo>
                    <a:pt x="0" y="7568"/>
                  </a:lnTo>
                  <a:lnTo>
                    <a:pt x="0" y="7885"/>
                  </a:lnTo>
                  <a:lnTo>
                    <a:pt x="850" y="8087"/>
                  </a:lnTo>
                  <a:lnTo>
                    <a:pt x="1340" y="8202"/>
                  </a:lnTo>
                  <a:lnTo>
                    <a:pt x="1654" y="8274"/>
                  </a:lnTo>
                  <a:lnTo>
                    <a:pt x="1978" y="8346"/>
                  </a:lnTo>
                  <a:lnTo>
                    <a:pt x="2038" y="8359"/>
                  </a:lnTo>
                  <a:lnTo>
                    <a:pt x="2099" y="8371"/>
                  </a:lnTo>
                  <a:lnTo>
                    <a:pt x="2163" y="8383"/>
                  </a:lnTo>
                  <a:lnTo>
                    <a:pt x="2228" y="8394"/>
                  </a:lnTo>
                  <a:lnTo>
                    <a:pt x="2295" y="8406"/>
                  </a:lnTo>
                  <a:lnTo>
                    <a:pt x="2363" y="8416"/>
                  </a:lnTo>
                  <a:lnTo>
                    <a:pt x="2434" y="8427"/>
                  </a:lnTo>
                  <a:lnTo>
                    <a:pt x="2506" y="8437"/>
                  </a:lnTo>
                  <a:lnTo>
                    <a:pt x="2580" y="8447"/>
                  </a:lnTo>
                  <a:lnTo>
                    <a:pt x="2655" y="8456"/>
                  </a:lnTo>
                  <a:lnTo>
                    <a:pt x="2733" y="8465"/>
                  </a:lnTo>
                  <a:lnTo>
                    <a:pt x="2812" y="8474"/>
                  </a:lnTo>
                  <a:lnTo>
                    <a:pt x="2892" y="8483"/>
                  </a:lnTo>
                  <a:lnTo>
                    <a:pt x="3059" y="8500"/>
                  </a:lnTo>
                  <a:lnTo>
                    <a:pt x="3233" y="8516"/>
                  </a:lnTo>
                  <a:lnTo>
                    <a:pt x="3413" y="8531"/>
                  </a:lnTo>
                  <a:lnTo>
                    <a:pt x="3600" y="8546"/>
                  </a:lnTo>
                  <a:lnTo>
                    <a:pt x="3893" y="8567"/>
                  </a:lnTo>
                  <a:lnTo>
                    <a:pt x="4591" y="8617"/>
                  </a:lnTo>
                  <a:lnTo>
                    <a:pt x="5692" y="8693"/>
                  </a:lnTo>
                  <a:lnTo>
                    <a:pt x="5692" y="8608"/>
                  </a:lnTo>
                  <a:close/>
                  <a:moveTo>
                    <a:pt x="5692" y="8215"/>
                  </a:moveTo>
                  <a:lnTo>
                    <a:pt x="4289" y="8070"/>
                  </a:lnTo>
                  <a:lnTo>
                    <a:pt x="4053" y="8046"/>
                  </a:lnTo>
                  <a:lnTo>
                    <a:pt x="3844" y="8022"/>
                  </a:lnTo>
                  <a:lnTo>
                    <a:pt x="3527" y="7990"/>
                  </a:lnTo>
                  <a:lnTo>
                    <a:pt x="3460" y="7982"/>
                  </a:lnTo>
                  <a:lnTo>
                    <a:pt x="3391" y="7974"/>
                  </a:lnTo>
                  <a:lnTo>
                    <a:pt x="3321" y="7965"/>
                  </a:lnTo>
                  <a:lnTo>
                    <a:pt x="3250" y="7956"/>
                  </a:lnTo>
                  <a:lnTo>
                    <a:pt x="3177" y="7945"/>
                  </a:lnTo>
                  <a:lnTo>
                    <a:pt x="3102" y="7933"/>
                  </a:lnTo>
                  <a:lnTo>
                    <a:pt x="3026" y="7921"/>
                  </a:lnTo>
                  <a:lnTo>
                    <a:pt x="2949" y="7906"/>
                  </a:lnTo>
                  <a:lnTo>
                    <a:pt x="2870" y="7891"/>
                  </a:lnTo>
                  <a:lnTo>
                    <a:pt x="2789" y="7873"/>
                  </a:lnTo>
                  <a:lnTo>
                    <a:pt x="2707" y="7854"/>
                  </a:lnTo>
                  <a:lnTo>
                    <a:pt x="2623" y="7834"/>
                  </a:lnTo>
                  <a:lnTo>
                    <a:pt x="2538" y="7811"/>
                  </a:lnTo>
                  <a:lnTo>
                    <a:pt x="2451" y="7786"/>
                  </a:lnTo>
                  <a:lnTo>
                    <a:pt x="2362" y="7759"/>
                  </a:lnTo>
                  <a:lnTo>
                    <a:pt x="2271" y="7730"/>
                  </a:lnTo>
                  <a:lnTo>
                    <a:pt x="2179" y="7698"/>
                  </a:lnTo>
                  <a:lnTo>
                    <a:pt x="2085" y="7663"/>
                  </a:lnTo>
                  <a:lnTo>
                    <a:pt x="1989" y="7626"/>
                  </a:lnTo>
                  <a:lnTo>
                    <a:pt x="1332" y="7360"/>
                  </a:lnTo>
                  <a:lnTo>
                    <a:pt x="687" y="7091"/>
                  </a:lnTo>
                  <a:lnTo>
                    <a:pt x="195" y="6884"/>
                  </a:lnTo>
                  <a:lnTo>
                    <a:pt x="0" y="6801"/>
                  </a:lnTo>
                  <a:lnTo>
                    <a:pt x="0" y="7138"/>
                  </a:lnTo>
                  <a:lnTo>
                    <a:pt x="753" y="7400"/>
                  </a:lnTo>
                  <a:lnTo>
                    <a:pt x="1211" y="7558"/>
                  </a:lnTo>
                  <a:lnTo>
                    <a:pt x="1559" y="7676"/>
                  </a:lnTo>
                  <a:lnTo>
                    <a:pt x="1984" y="7818"/>
                  </a:lnTo>
                  <a:lnTo>
                    <a:pt x="2068" y="7845"/>
                  </a:lnTo>
                  <a:lnTo>
                    <a:pt x="2150" y="7871"/>
                  </a:lnTo>
                  <a:lnTo>
                    <a:pt x="2229" y="7895"/>
                  </a:lnTo>
                  <a:lnTo>
                    <a:pt x="2306" y="7917"/>
                  </a:lnTo>
                  <a:lnTo>
                    <a:pt x="2381" y="7938"/>
                  </a:lnTo>
                  <a:lnTo>
                    <a:pt x="2454" y="7957"/>
                  </a:lnTo>
                  <a:lnTo>
                    <a:pt x="2526" y="7974"/>
                  </a:lnTo>
                  <a:lnTo>
                    <a:pt x="2598" y="7990"/>
                  </a:lnTo>
                  <a:lnTo>
                    <a:pt x="2668" y="8005"/>
                  </a:lnTo>
                  <a:lnTo>
                    <a:pt x="2738" y="8019"/>
                  </a:lnTo>
                  <a:lnTo>
                    <a:pt x="2809" y="8032"/>
                  </a:lnTo>
                  <a:lnTo>
                    <a:pt x="2880" y="8044"/>
                  </a:lnTo>
                  <a:lnTo>
                    <a:pt x="2952" y="8055"/>
                  </a:lnTo>
                  <a:lnTo>
                    <a:pt x="3025" y="8066"/>
                  </a:lnTo>
                  <a:lnTo>
                    <a:pt x="3099" y="8076"/>
                  </a:lnTo>
                  <a:lnTo>
                    <a:pt x="3176" y="8085"/>
                  </a:lnTo>
                  <a:lnTo>
                    <a:pt x="3254" y="8094"/>
                  </a:lnTo>
                  <a:lnTo>
                    <a:pt x="3336" y="8103"/>
                  </a:lnTo>
                  <a:lnTo>
                    <a:pt x="3508" y="8120"/>
                  </a:lnTo>
                  <a:lnTo>
                    <a:pt x="3898" y="8155"/>
                  </a:lnTo>
                  <a:lnTo>
                    <a:pt x="4539" y="8210"/>
                  </a:lnTo>
                  <a:lnTo>
                    <a:pt x="5115" y="8259"/>
                  </a:lnTo>
                  <a:lnTo>
                    <a:pt x="5692" y="8306"/>
                  </a:lnTo>
                  <a:lnTo>
                    <a:pt x="5692" y="8215"/>
                  </a:lnTo>
                  <a:close/>
                  <a:moveTo>
                    <a:pt x="5692" y="7440"/>
                  </a:moveTo>
                  <a:lnTo>
                    <a:pt x="5342" y="7397"/>
                  </a:lnTo>
                  <a:lnTo>
                    <a:pt x="5038" y="7359"/>
                  </a:lnTo>
                  <a:lnTo>
                    <a:pt x="3898" y="7214"/>
                  </a:lnTo>
                  <a:lnTo>
                    <a:pt x="3761" y="7195"/>
                  </a:lnTo>
                  <a:lnTo>
                    <a:pt x="3631" y="7176"/>
                  </a:lnTo>
                  <a:lnTo>
                    <a:pt x="3508" y="7155"/>
                  </a:lnTo>
                  <a:lnTo>
                    <a:pt x="3392" y="7134"/>
                  </a:lnTo>
                  <a:lnTo>
                    <a:pt x="3282" y="7111"/>
                  </a:lnTo>
                  <a:lnTo>
                    <a:pt x="3179" y="7088"/>
                  </a:lnTo>
                  <a:lnTo>
                    <a:pt x="3081" y="7064"/>
                  </a:lnTo>
                  <a:lnTo>
                    <a:pt x="2989" y="7040"/>
                  </a:lnTo>
                  <a:lnTo>
                    <a:pt x="2902" y="7015"/>
                  </a:lnTo>
                  <a:lnTo>
                    <a:pt x="2821" y="6990"/>
                  </a:lnTo>
                  <a:lnTo>
                    <a:pt x="2744" y="6964"/>
                  </a:lnTo>
                  <a:lnTo>
                    <a:pt x="2672" y="6938"/>
                  </a:lnTo>
                  <a:lnTo>
                    <a:pt x="2604" y="6912"/>
                  </a:lnTo>
                  <a:lnTo>
                    <a:pt x="2540" y="6886"/>
                  </a:lnTo>
                  <a:lnTo>
                    <a:pt x="2480" y="6860"/>
                  </a:lnTo>
                  <a:lnTo>
                    <a:pt x="2424" y="6834"/>
                  </a:lnTo>
                  <a:lnTo>
                    <a:pt x="2370" y="6808"/>
                  </a:lnTo>
                  <a:lnTo>
                    <a:pt x="2320" y="6782"/>
                  </a:lnTo>
                  <a:lnTo>
                    <a:pt x="2272" y="6757"/>
                  </a:lnTo>
                  <a:lnTo>
                    <a:pt x="2226" y="6732"/>
                  </a:lnTo>
                  <a:lnTo>
                    <a:pt x="2183" y="6707"/>
                  </a:lnTo>
                  <a:lnTo>
                    <a:pt x="2025" y="6616"/>
                  </a:lnTo>
                  <a:lnTo>
                    <a:pt x="1989" y="6595"/>
                  </a:lnTo>
                  <a:lnTo>
                    <a:pt x="1544" y="6319"/>
                  </a:lnTo>
                  <a:lnTo>
                    <a:pt x="876" y="5884"/>
                  </a:lnTo>
                  <a:lnTo>
                    <a:pt x="266" y="5482"/>
                  </a:lnTo>
                  <a:lnTo>
                    <a:pt x="0" y="5306"/>
                  </a:lnTo>
                  <a:lnTo>
                    <a:pt x="0" y="5682"/>
                  </a:lnTo>
                  <a:lnTo>
                    <a:pt x="813" y="6157"/>
                  </a:lnTo>
                  <a:lnTo>
                    <a:pt x="1290" y="6433"/>
                  </a:lnTo>
                  <a:lnTo>
                    <a:pt x="1617" y="6618"/>
                  </a:lnTo>
                  <a:lnTo>
                    <a:pt x="1979" y="6816"/>
                  </a:lnTo>
                  <a:lnTo>
                    <a:pt x="2049" y="6854"/>
                  </a:lnTo>
                  <a:lnTo>
                    <a:pt x="2119" y="6890"/>
                  </a:lnTo>
                  <a:lnTo>
                    <a:pt x="2189" y="6924"/>
                  </a:lnTo>
                  <a:lnTo>
                    <a:pt x="2258" y="6956"/>
                  </a:lnTo>
                  <a:lnTo>
                    <a:pt x="2328" y="6986"/>
                  </a:lnTo>
                  <a:lnTo>
                    <a:pt x="2397" y="7015"/>
                  </a:lnTo>
                  <a:lnTo>
                    <a:pt x="2467" y="7042"/>
                  </a:lnTo>
                  <a:lnTo>
                    <a:pt x="2537" y="7068"/>
                  </a:lnTo>
                  <a:lnTo>
                    <a:pt x="2608" y="7092"/>
                  </a:lnTo>
                  <a:lnTo>
                    <a:pt x="2679" y="7115"/>
                  </a:lnTo>
                  <a:lnTo>
                    <a:pt x="2751" y="7137"/>
                  </a:lnTo>
                  <a:lnTo>
                    <a:pt x="2824" y="7157"/>
                  </a:lnTo>
                  <a:lnTo>
                    <a:pt x="2897" y="7176"/>
                  </a:lnTo>
                  <a:lnTo>
                    <a:pt x="2972" y="7194"/>
                  </a:lnTo>
                  <a:lnTo>
                    <a:pt x="3048" y="7211"/>
                  </a:lnTo>
                  <a:lnTo>
                    <a:pt x="3125" y="7227"/>
                  </a:lnTo>
                  <a:lnTo>
                    <a:pt x="3203" y="7243"/>
                  </a:lnTo>
                  <a:lnTo>
                    <a:pt x="3283" y="7257"/>
                  </a:lnTo>
                  <a:lnTo>
                    <a:pt x="3364" y="7270"/>
                  </a:lnTo>
                  <a:lnTo>
                    <a:pt x="3447" y="7283"/>
                  </a:lnTo>
                  <a:lnTo>
                    <a:pt x="3532" y="7296"/>
                  </a:lnTo>
                  <a:lnTo>
                    <a:pt x="3619" y="7307"/>
                  </a:lnTo>
                  <a:lnTo>
                    <a:pt x="3708" y="7319"/>
                  </a:lnTo>
                  <a:lnTo>
                    <a:pt x="3799" y="7329"/>
                  </a:lnTo>
                  <a:lnTo>
                    <a:pt x="3893" y="7340"/>
                  </a:lnTo>
                  <a:lnTo>
                    <a:pt x="5692" y="7536"/>
                  </a:lnTo>
                  <a:lnTo>
                    <a:pt x="5692" y="7440"/>
                  </a:lnTo>
                  <a:close/>
                  <a:moveTo>
                    <a:pt x="5692" y="7048"/>
                  </a:moveTo>
                  <a:lnTo>
                    <a:pt x="5322" y="6996"/>
                  </a:lnTo>
                  <a:lnTo>
                    <a:pt x="5012" y="6952"/>
                  </a:lnTo>
                  <a:lnTo>
                    <a:pt x="3898" y="6791"/>
                  </a:lnTo>
                  <a:lnTo>
                    <a:pt x="3763" y="6771"/>
                  </a:lnTo>
                  <a:lnTo>
                    <a:pt x="3636" y="6750"/>
                  </a:lnTo>
                  <a:lnTo>
                    <a:pt x="3514" y="6728"/>
                  </a:lnTo>
                  <a:lnTo>
                    <a:pt x="3399" y="6705"/>
                  </a:lnTo>
                  <a:lnTo>
                    <a:pt x="3290" y="6682"/>
                  </a:lnTo>
                  <a:lnTo>
                    <a:pt x="3187" y="6658"/>
                  </a:lnTo>
                  <a:lnTo>
                    <a:pt x="3089" y="6633"/>
                  </a:lnTo>
                  <a:lnTo>
                    <a:pt x="2997" y="6608"/>
                  </a:lnTo>
                  <a:lnTo>
                    <a:pt x="2910" y="6583"/>
                  </a:lnTo>
                  <a:lnTo>
                    <a:pt x="2827" y="6557"/>
                  </a:lnTo>
                  <a:lnTo>
                    <a:pt x="2749" y="6530"/>
                  </a:lnTo>
                  <a:lnTo>
                    <a:pt x="2676" y="6503"/>
                  </a:lnTo>
                  <a:lnTo>
                    <a:pt x="2607" y="6476"/>
                  </a:lnTo>
                  <a:lnTo>
                    <a:pt x="2541" y="6449"/>
                  </a:lnTo>
                  <a:lnTo>
                    <a:pt x="2480" y="6421"/>
                  </a:lnTo>
                  <a:lnTo>
                    <a:pt x="2421" y="6393"/>
                  </a:lnTo>
                  <a:lnTo>
                    <a:pt x="2367" y="6366"/>
                  </a:lnTo>
                  <a:lnTo>
                    <a:pt x="2315" y="6338"/>
                  </a:lnTo>
                  <a:lnTo>
                    <a:pt x="2265" y="6310"/>
                  </a:lnTo>
                  <a:lnTo>
                    <a:pt x="2219" y="6282"/>
                  </a:lnTo>
                  <a:lnTo>
                    <a:pt x="2174" y="6254"/>
                  </a:lnTo>
                  <a:lnTo>
                    <a:pt x="2132" y="6226"/>
                  </a:lnTo>
                  <a:lnTo>
                    <a:pt x="2091" y="6199"/>
                  </a:lnTo>
                  <a:lnTo>
                    <a:pt x="2053" y="6171"/>
                  </a:lnTo>
                  <a:lnTo>
                    <a:pt x="2015" y="6144"/>
                  </a:lnTo>
                  <a:lnTo>
                    <a:pt x="1979" y="6117"/>
                  </a:lnTo>
                  <a:lnTo>
                    <a:pt x="1538" y="5777"/>
                  </a:lnTo>
                  <a:lnTo>
                    <a:pt x="872" y="5253"/>
                  </a:lnTo>
                  <a:lnTo>
                    <a:pt x="265" y="4773"/>
                  </a:lnTo>
                  <a:lnTo>
                    <a:pt x="0" y="4563"/>
                  </a:lnTo>
                  <a:lnTo>
                    <a:pt x="0" y="4971"/>
                  </a:lnTo>
                  <a:lnTo>
                    <a:pt x="794" y="5529"/>
                  </a:lnTo>
                  <a:lnTo>
                    <a:pt x="1265" y="5858"/>
                  </a:lnTo>
                  <a:lnTo>
                    <a:pt x="1599" y="6087"/>
                  </a:lnTo>
                  <a:lnTo>
                    <a:pt x="1984" y="6343"/>
                  </a:lnTo>
                  <a:lnTo>
                    <a:pt x="2058" y="6391"/>
                  </a:lnTo>
                  <a:lnTo>
                    <a:pt x="2131" y="6436"/>
                  </a:lnTo>
                  <a:lnTo>
                    <a:pt x="2203" y="6477"/>
                  </a:lnTo>
                  <a:lnTo>
                    <a:pt x="2275" y="6516"/>
                  </a:lnTo>
                  <a:lnTo>
                    <a:pt x="2347" y="6551"/>
                  </a:lnTo>
                  <a:lnTo>
                    <a:pt x="2418" y="6584"/>
                  </a:lnTo>
                  <a:lnTo>
                    <a:pt x="2489" y="6614"/>
                  </a:lnTo>
                  <a:lnTo>
                    <a:pt x="2560" y="6642"/>
                  </a:lnTo>
                  <a:lnTo>
                    <a:pt x="2630" y="6667"/>
                  </a:lnTo>
                  <a:lnTo>
                    <a:pt x="2701" y="6691"/>
                  </a:lnTo>
                  <a:lnTo>
                    <a:pt x="2771" y="6712"/>
                  </a:lnTo>
                  <a:lnTo>
                    <a:pt x="2842" y="6732"/>
                  </a:lnTo>
                  <a:lnTo>
                    <a:pt x="2913" y="6750"/>
                  </a:lnTo>
                  <a:lnTo>
                    <a:pt x="2984" y="6766"/>
                  </a:lnTo>
                  <a:lnTo>
                    <a:pt x="3056" y="6781"/>
                  </a:lnTo>
                  <a:lnTo>
                    <a:pt x="3128" y="6795"/>
                  </a:lnTo>
                  <a:lnTo>
                    <a:pt x="3201" y="6808"/>
                  </a:lnTo>
                  <a:lnTo>
                    <a:pt x="3275" y="6820"/>
                  </a:lnTo>
                  <a:lnTo>
                    <a:pt x="3349" y="6832"/>
                  </a:lnTo>
                  <a:lnTo>
                    <a:pt x="3424" y="6842"/>
                  </a:lnTo>
                  <a:lnTo>
                    <a:pt x="3500" y="6852"/>
                  </a:lnTo>
                  <a:lnTo>
                    <a:pt x="3898" y="6902"/>
                  </a:lnTo>
                  <a:lnTo>
                    <a:pt x="4481" y="6979"/>
                  </a:lnTo>
                  <a:lnTo>
                    <a:pt x="5064" y="7059"/>
                  </a:lnTo>
                  <a:lnTo>
                    <a:pt x="5513" y="7123"/>
                  </a:lnTo>
                  <a:lnTo>
                    <a:pt x="5692" y="7149"/>
                  </a:lnTo>
                  <a:lnTo>
                    <a:pt x="5692" y="7048"/>
                  </a:lnTo>
                  <a:close/>
                  <a:moveTo>
                    <a:pt x="5692" y="5100"/>
                  </a:moveTo>
                  <a:lnTo>
                    <a:pt x="4852" y="4934"/>
                  </a:lnTo>
                  <a:lnTo>
                    <a:pt x="4384" y="4841"/>
                  </a:lnTo>
                  <a:lnTo>
                    <a:pt x="4121" y="4787"/>
                  </a:lnTo>
                  <a:lnTo>
                    <a:pt x="3893" y="4738"/>
                  </a:lnTo>
                  <a:lnTo>
                    <a:pt x="3758" y="4708"/>
                  </a:lnTo>
                  <a:lnTo>
                    <a:pt x="3631" y="4676"/>
                  </a:lnTo>
                  <a:lnTo>
                    <a:pt x="3510" y="4644"/>
                  </a:lnTo>
                  <a:lnTo>
                    <a:pt x="3396" y="4610"/>
                  </a:lnTo>
                  <a:lnTo>
                    <a:pt x="3288" y="4575"/>
                  </a:lnTo>
                  <a:lnTo>
                    <a:pt x="3186" y="4539"/>
                  </a:lnTo>
                  <a:lnTo>
                    <a:pt x="3090" y="4502"/>
                  </a:lnTo>
                  <a:lnTo>
                    <a:pt x="3000" y="4465"/>
                  </a:lnTo>
                  <a:lnTo>
                    <a:pt x="2914" y="4426"/>
                  </a:lnTo>
                  <a:lnTo>
                    <a:pt x="2834" y="4388"/>
                  </a:lnTo>
                  <a:lnTo>
                    <a:pt x="2759" y="4348"/>
                  </a:lnTo>
                  <a:lnTo>
                    <a:pt x="2689" y="4309"/>
                  </a:lnTo>
                  <a:lnTo>
                    <a:pt x="2623" y="4269"/>
                  </a:lnTo>
                  <a:lnTo>
                    <a:pt x="2561" y="4228"/>
                  </a:lnTo>
                  <a:lnTo>
                    <a:pt x="2503" y="4188"/>
                  </a:lnTo>
                  <a:lnTo>
                    <a:pt x="2449" y="4148"/>
                  </a:lnTo>
                  <a:lnTo>
                    <a:pt x="2399" y="4107"/>
                  </a:lnTo>
                  <a:lnTo>
                    <a:pt x="2352" y="4067"/>
                  </a:lnTo>
                  <a:lnTo>
                    <a:pt x="2308" y="4027"/>
                  </a:lnTo>
                  <a:lnTo>
                    <a:pt x="2268" y="3987"/>
                  </a:lnTo>
                  <a:lnTo>
                    <a:pt x="2229" y="3948"/>
                  </a:lnTo>
                  <a:lnTo>
                    <a:pt x="2194" y="3909"/>
                  </a:lnTo>
                  <a:lnTo>
                    <a:pt x="2161" y="3871"/>
                  </a:lnTo>
                  <a:lnTo>
                    <a:pt x="2129" y="3833"/>
                  </a:lnTo>
                  <a:lnTo>
                    <a:pt x="2100" y="3797"/>
                  </a:lnTo>
                  <a:lnTo>
                    <a:pt x="2072" y="3761"/>
                  </a:lnTo>
                  <a:lnTo>
                    <a:pt x="2021" y="3691"/>
                  </a:lnTo>
                  <a:lnTo>
                    <a:pt x="1955" y="3601"/>
                  </a:lnTo>
                  <a:lnTo>
                    <a:pt x="1872" y="3486"/>
                  </a:lnTo>
                  <a:lnTo>
                    <a:pt x="1660" y="3181"/>
                  </a:lnTo>
                  <a:lnTo>
                    <a:pt x="869" y="2036"/>
                  </a:lnTo>
                  <a:lnTo>
                    <a:pt x="0" y="769"/>
                  </a:lnTo>
                  <a:lnTo>
                    <a:pt x="0" y="1343"/>
                  </a:lnTo>
                  <a:lnTo>
                    <a:pt x="1733" y="3606"/>
                  </a:lnTo>
                  <a:lnTo>
                    <a:pt x="1978" y="3923"/>
                  </a:lnTo>
                  <a:lnTo>
                    <a:pt x="2030" y="3987"/>
                  </a:lnTo>
                  <a:lnTo>
                    <a:pt x="2083" y="4046"/>
                  </a:lnTo>
                  <a:lnTo>
                    <a:pt x="2139" y="4103"/>
                  </a:lnTo>
                  <a:lnTo>
                    <a:pt x="2196" y="4156"/>
                  </a:lnTo>
                  <a:lnTo>
                    <a:pt x="2255" y="4206"/>
                  </a:lnTo>
                  <a:lnTo>
                    <a:pt x="2315" y="4254"/>
                  </a:lnTo>
                  <a:lnTo>
                    <a:pt x="2377" y="4298"/>
                  </a:lnTo>
                  <a:lnTo>
                    <a:pt x="2441" y="4340"/>
                  </a:lnTo>
                  <a:lnTo>
                    <a:pt x="2506" y="4379"/>
                  </a:lnTo>
                  <a:lnTo>
                    <a:pt x="2572" y="4416"/>
                  </a:lnTo>
                  <a:lnTo>
                    <a:pt x="2639" y="4451"/>
                  </a:lnTo>
                  <a:lnTo>
                    <a:pt x="2708" y="4483"/>
                  </a:lnTo>
                  <a:lnTo>
                    <a:pt x="2778" y="4514"/>
                  </a:lnTo>
                  <a:lnTo>
                    <a:pt x="2848" y="4542"/>
                  </a:lnTo>
                  <a:lnTo>
                    <a:pt x="2920" y="4569"/>
                  </a:lnTo>
                  <a:lnTo>
                    <a:pt x="2992" y="4594"/>
                  </a:lnTo>
                  <a:lnTo>
                    <a:pt x="3065" y="4618"/>
                  </a:lnTo>
                  <a:lnTo>
                    <a:pt x="3139" y="4640"/>
                  </a:lnTo>
                  <a:lnTo>
                    <a:pt x="3213" y="4661"/>
                  </a:lnTo>
                  <a:lnTo>
                    <a:pt x="3288" y="4682"/>
                  </a:lnTo>
                  <a:lnTo>
                    <a:pt x="3363" y="4701"/>
                  </a:lnTo>
                  <a:lnTo>
                    <a:pt x="3438" y="4719"/>
                  </a:lnTo>
                  <a:lnTo>
                    <a:pt x="3514" y="4737"/>
                  </a:lnTo>
                  <a:lnTo>
                    <a:pt x="3590" y="4754"/>
                  </a:lnTo>
                  <a:lnTo>
                    <a:pt x="3893" y="4819"/>
                  </a:lnTo>
                  <a:lnTo>
                    <a:pt x="4470" y="4939"/>
                  </a:lnTo>
                  <a:lnTo>
                    <a:pt x="5056" y="5056"/>
                  </a:lnTo>
                  <a:lnTo>
                    <a:pt x="5510" y="5145"/>
                  </a:lnTo>
                  <a:lnTo>
                    <a:pt x="5692" y="5180"/>
                  </a:lnTo>
                  <a:lnTo>
                    <a:pt x="5692" y="5100"/>
                  </a:lnTo>
                  <a:close/>
                  <a:moveTo>
                    <a:pt x="5692" y="4713"/>
                  </a:moveTo>
                  <a:lnTo>
                    <a:pt x="5358" y="4636"/>
                  </a:lnTo>
                  <a:lnTo>
                    <a:pt x="5061" y="4570"/>
                  </a:lnTo>
                  <a:lnTo>
                    <a:pt x="4631" y="4478"/>
                  </a:lnTo>
                  <a:lnTo>
                    <a:pt x="3902" y="4323"/>
                  </a:lnTo>
                  <a:lnTo>
                    <a:pt x="3780" y="4297"/>
                  </a:lnTo>
                  <a:lnTo>
                    <a:pt x="3664" y="4269"/>
                  </a:lnTo>
                  <a:lnTo>
                    <a:pt x="3553" y="4240"/>
                  </a:lnTo>
                  <a:lnTo>
                    <a:pt x="3448" y="4211"/>
                  </a:lnTo>
                  <a:lnTo>
                    <a:pt x="3349" y="4181"/>
                  </a:lnTo>
                  <a:lnTo>
                    <a:pt x="3254" y="4150"/>
                  </a:lnTo>
                  <a:lnTo>
                    <a:pt x="3164" y="4118"/>
                  </a:lnTo>
                  <a:lnTo>
                    <a:pt x="3079" y="4086"/>
                  </a:lnTo>
                  <a:lnTo>
                    <a:pt x="2998" y="4052"/>
                  </a:lnTo>
                  <a:lnTo>
                    <a:pt x="2921" y="4018"/>
                  </a:lnTo>
                  <a:lnTo>
                    <a:pt x="2849" y="3983"/>
                  </a:lnTo>
                  <a:lnTo>
                    <a:pt x="2780" y="3948"/>
                  </a:lnTo>
                  <a:lnTo>
                    <a:pt x="2715" y="3911"/>
                  </a:lnTo>
                  <a:lnTo>
                    <a:pt x="2654" y="3874"/>
                  </a:lnTo>
                  <a:lnTo>
                    <a:pt x="2596" y="3836"/>
                  </a:lnTo>
                  <a:lnTo>
                    <a:pt x="2541" y="3797"/>
                  </a:lnTo>
                  <a:lnTo>
                    <a:pt x="2489" y="3758"/>
                  </a:lnTo>
                  <a:lnTo>
                    <a:pt x="2439" y="3717"/>
                  </a:lnTo>
                  <a:lnTo>
                    <a:pt x="2393" y="3676"/>
                  </a:lnTo>
                  <a:lnTo>
                    <a:pt x="2348" y="3634"/>
                  </a:lnTo>
                  <a:lnTo>
                    <a:pt x="2306" y="3592"/>
                  </a:lnTo>
                  <a:lnTo>
                    <a:pt x="2266" y="3549"/>
                  </a:lnTo>
                  <a:lnTo>
                    <a:pt x="2228" y="3505"/>
                  </a:lnTo>
                  <a:lnTo>
                    <a:pt x="2191" y="3460"/>
                  </a:lnTo>
                  <a:lnTo>
                    <a:pt x="2156" y="3415"/>
                  </a:lnTo>
                  <a:lnTo>
                    <a:pt x="2122" y="3369"/>
                  </a:lnTo>
                  <a:lnTo>
                    <a:pt x="2089" y="3322"/>
                  </a:lnTo>
                  <a:lnTo>
                    <a:pt x="2056" y="3274"/>
                  </a:lnTo>
                  <a:lnTo>
                    <a:pt x="2025" y="3226"/>
                  </a:lnTo>
                  <a:lnTo>
                    <a:pt x="1994" y="3177"/>
                  </a:lnTo>
                  <a:lnTo>
                    <a:pt x="0" y="0"/>
                  </a:lnTo>
                  <a:lnTo>
                    <a:pt x="0" y="635"/>
                  </a:lnTo>
                  <a:lnTo>
                    <a:pt x="926" y="1965"/>
                  </a:lnTo>
                  <a:lnTo>
                    <a:pt x="1441" y="2703"/>
                  </a:lnTo>
                  <a:lnTo>
                    <a:pt x="1730" y="3113"/>
                  </a:lnTo>
                  <a:lnTo>
                    <a:pt x="1978" y="3460"/>
                  </a:lnTo>
                  <a:lnTo>
                    <a:pt x="2028" y="3528"/>
                  </a:lnTo>
                  <a:lnTo>
                    <a:pt x="2077" y="3591"/>
                  </a:lnTo>
                  <a:lnTo>
                    <a:pt x="2127" y="3650"/>
                  </a:lnTo>
                  <a:lnTo>
                    <a:pt x="2176" y="3705"/>
                  </a:lnTo>
                  <a:lnTo>
                    <a:pt x="2226" y="3757"/>
                  </a:lnTo>
                  <a:lnTo>
                    <a:pt x="2277" y="3805"/>
                  </a:lnTo>
                  <a:lnTo>
                    <a:pt x="2328" y="3850"/>
                  </a:lnTo>
                  <a:lnTo>
                    <a:pt x="2380" y="3892"/>
                  </a:lnTo>
                  <a:lnTo>
                    <a:pt x="2433" y="3931"/>
                  </a:lnTo>
                  <a:lnTo>
                    <a:pt x="2487" y="3968"/>
                  </a:lnTo>
                  <a:lnTo>
                    <a:pt x="2543" y="4002"/>
                  </a:lnTo>
                  <a:lnTo>
                    <a:pt x="2601" y="4035"/>
                  </a:lnTo>
                  <a:lnTo>
                    <a:pt x="2660" y="4065"/>
                  </a:lnTo>
                  <a:lnTo>
                    <a:pt x="2721" y="4093"/>
                  </a:lnTo>
                  <a:lnTo>
                    <a:pt x="2784" y="4120"/>
                  </a:lnTo>
                  <a:lnTo>
                    <a:pt x="2849" y="4145"/>
                  </a:lnTo>
                  <a:lnTo>
                    <a:pt x="2917" y="4169"/>
                  </a:lnTo>
                  <a:lnTo>
                    <a:pt x="2988" y="4193"/>
                  </a:lnTo>
                  <a:lnTo>
                    <a:pt x="3061" y="4215"/>
                  </a:lnTo>
                  <a:lnTo>
                    <a:pt x="3138" y="4237"/>
                  </a:lnTo>
                  <a:lnTo>
                    <a:pt x="3218" y="4258"/>
                  </a:lnTo>
                  <a:lnTo>
                    <a:pt x="3301" y="4279"/>
                  </a:lnTo>
                  <a:lnTo>
                    <a:pt x="3387" y="4300"/>
                  </a:lnTo>
                  <a:lnTo>
                    <a:pt x="3478" y="4321"/>
                  </a:lnTo>
                  <a:lnTo>
                    <a:pt x="3670" y="4365"/>
                  </a:lnTo>
                  <a:lnTo>
                    <a:pt x="3880" y="4412"/>
                  </a:lnTo>
                  <a:lnTo>
                    <a:pt x="4593" y="4570"/>
                  </a:lnTo>
                  <a:lnTo>
                    <a:pt x="5168" y="4695"/>
                  </a:lnTo>
                  <a:lnTo>
                    <a:pt x="5692" y="4808"/>
                  </a:lnTo>
                  <a:lnTo>
                    <a:pt x="5692" y="4713"/>
                  </a:lnTo>
                  <a:close/>
                </a:path>
              </a:pathLst>
            </a:custGeom>
            <a:solidFill>
              <a:srgbClr val="E9E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707897"/>
            <a:ext cx="838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Възможности в рамките на ЕКС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561976" y="1448047"/>
          <a:ext cx="7886700" cy="437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2025312" cy="820615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6154616"/>
            <a:ext cx="20574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96010">
            <a:off x="7915230" y="-33025"/>
            <a:ext cx="1066892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ocshapegroup485"/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16838" cy="11881"/>
          </a:xfrm>
        </p:grpSpPr>
        <p:sp>
          <p:nvSpPr>
            <p:cNvPr id="5" name="docshape486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solidFill>
              <a:srgbClr val="15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docshape487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cshape488"/>
            <p:cNvSpPr>
              <a:spLocks/>
            </p:cNvSpPr>
            <p:nvPr/>
          </p:nvSpPr>
          <p:spPr bwMode="auto">
            <a:xfrm>
              <a:off x="0" y="2481"/>
              <a:ext cx="5692" cy="9400"/>
            </a:xfrm>
            <a:custGeom>
              <a:avLst/>
              <a:gdLst>
                <a:gd name="T0" fmla="*/ 4200 w 5692"/>
                <a:gd name="T1" fmla="+- 0 11369 2481"/>
                <a:gd name="T2" fmla="*/ 11369 h 9400"/>
                <a:gd name="T3" fmla="*/ 2382 w 5692"/>
                <a:gd name="T4" fmla="+- 0 11198 2481"/>
                <a:gd name="T5" fmla="*/ 11198 h 9400"/>
                <a:gd name="T6" fmla="*/ 2151 w 5692"/>
                <a:gd name="T7" fmla="+- 0 11352 2481"/>
                <a:gd name="T8" fmla="*/ 11352 h 9400"/>
                <a:gd name="T9" fmla="*/ 4403 w 5692"/>
                <a:gd name="T10" fmla="+- 0 10163 2481"/>
                <a:gd name="T11" fmla="*/ 10163 h 9400"/>
                <a:gd name="T12" fmla="*/ 2853 w 5692"/>
                <a:gd name="T13" fmla="+- 0 9919 2481"/>
                <a:gd name="T14" fmla="*/ 9919 h 9400"/>
                <a:gd name="T15" fmla="*/ 1978 w 5692"/>
                <a:gd name="T16" fmla="+- 0 9584 2481"/>
                <a:gd name="T17" fmla="*/ 9584 h 9400"/>
                <a:gd name="T18" fmla="*/ 2275 w 5692"/>
                <a:gd name="T19" fmla="+- 0 9914 2481"/>
                <a:gd name="T20" fmla="*/ 9914 h 9400"/>
                <a:gd name="T21" fmla="*/ 3160 w 5692"/>
                <a:gd name="T22" fmla="+- 0 10134 2481"/>
                <a:gd name="T23" fmla="*/ 10134 h 9400"/>
                <a:gd name="T24" fmla="*/ 4905 w 5692"/>
                <a:gd name="T25" fmla="+- 0 9012 2481"/>
                <a:gd name="T26" fmla="*/ 9012 h 9400"/>
                <a:gd name="T27" fmla="*/ 2859 w 5692"/>
                <a:gd name="T28" fmla="+- 0 8601 2481"/>
                <a:gd name="T29" fmla="*/ 8601 h 9400"/>
                <a:gd name="T30" fmla="*/ 2087 w 5692"/>
                <a:gd name="T31" fmla="+- 0 8183 2481"/>
                <a:gd name="T32" fmla="*/ 8183 h 9400"/>
                <a:gd name="T33" fmla="*/ 2097 w 5692"/>
                <a:gd name="T34" fmla="+- 0 8426 2481"/>
                <a:gd name="T35" fmla="*/ 8426 h 9400"/>
                <a:gd name="T36" fmla="*/ 2949 w 5692"/>
                <a:gd name="T37" fmla="+- 0 8778 2481"/>
                <a:gd name="T38" fmla="*/ 8778 h 9400"/>
                <a:gd name="T39" fmla="*/ 5097 w 5692"/>
                <a:gd name="T40" fmla="+- 0 8647 2481"/>
                <a:gd name="T41" fmla="*/ 8647 h 9400"/>
                <a:gd name="T42" fmla="*/ 3050 w 5692"/>
                <a:gd name="T43" fmla="+- 0 8244 2481"/>
                <a:gd name="T44" fmla="*/ 8244 h 9400"/>
                <a:gd name="T45" fmla="*/ 2196 w 5692"/>
                <a:gd name="T46" fmla="+- 0 7815 2481"/>
                <a:gd name="T47" fmla="*/ 7815 h 9400"/>
                <a:gd name="T48" fmla="*/ 2086 w 5692"/>
                <a:gd name="T49" fmla="+- 0 7960 2481"/>
                <a:gd name="T50" fmla="*/ 7960 h 9400"/>
                <a:gd name="T51" fmla="*/ 2943 w 5692"/>
                <a:gd name="T52" fmla="+- 0 8351 2481"/>
                <a:gd name="T53" fmla="*/ 8351 h 9400"/>
                <a:gd name="T54" fmla="*/ 5691 w 5692"/>
                <a:gd name="T55" fmla="+- 0 8367 2481"/>
                <a:gd name="T56" fmla="*/ 8367 h 9400"/>
                <a:gd name="T57" fmla="*/ 3009 w 5692"/>
                <a:gd name="T58" fmla="+- 0 7819 2481"/>
                <a:gd name="T59" fmla="*/ 7819 h 9400"/>
                <a:gd name="T60" fmla="*/ 2274 w 5692"/>
                <a:gd name="T61" fmla="+- 0 7384 2481"/>
                <a:gd name="T62" fmla="*/ 7384 h 9400"/>
                <a:gd name="T63" fmla="*/ 1102 w 5692"/>
                <a:gd name="T64" fmla="+- 0 6438 2481"/>
                <a:gd name="T65" fmla="*/ 6438 h 9400"/>
                <a:gd name="T66" fmla="*/ 2527 w 5692"/>
                <a:gd name="T67" fmla="+- 0 7750 2481"/>
                <a:gd name="T68" fmla="*/ 7750 h 9400"/>
                <a:gd name="T69" fmla="*/ 3441 w 5692"/>
                <a:gd name="T70" fmla="+- 0 8046 2481"/>
                <a:gd name="T71" fmla="*/ 8046 h 9400"/>
                <a:gd name="T72" fmla="*/ 3660 w 5692"/>
                <a:gd name="T73" fmla="+- 0 7572 2481"/>
                <a:gd name="T74" fmla="*/ 7572 h 9400"/>
                <a:gd name="T75" fmla="*/ 2571 w 5692"/>
                <a:gd name="T76" fmla="+- 0 7159 2481"/>
                <a:gd name="T77" fmla="*/ 7159 h 9400"/>
                <a:gd name="T78" fmla="*/ 1973 w 5692"/>
                <a:gd name="T79" fmla="+- 0 6611 2481"/>
                <a:gd name="T80" fmla="*/ 6611 h 9400"/>
                <a:gd name="T81" fmla="*/ 2375 w 5692"/>
                <a:gd name="T82" fmla="+- 0 7228 2481"/>
                <a:gd name="T83" fmla="*/ 7228 h 9400"/>
                <a:gd name="T84" fmla="*/ 3304 w 5692"/>
                <a:gd name="T85" fmla="+- 0 7588 2481"/>
                <a:gd name="T86" fmla="*/ 7588 h 9400"/>
                <a:gd name="T87" fmla="*/ 4135 w 5692"/>
                <a:gd name="T88" fmla="+- 0 10964 2481"/>
                <a:gd name="T89" fmla="*/ 10964 h 9400"/>
                <a:gd name="T90" fmla="*/ 2932 w 5692"/>
                <a:gd name="T91" fmla="+- 0 10829 2481"/>
                <a:gd name="T92" fmla="*/ 10829 h 9400"/>
                <a:gd name="T93" fmla="*/ 197 w 5692"/>
                <a:gd name="T94" fmla="+- 0 10109 2481"/>
                <a:gd name="T95" fmla="*/ 10109 h 9400"/>
                <a:gd name="T96" fmla="*/ 2434 w 5692"/>
                <a:gd name="T97" fmla="+- 0 10908 2481"/>
                <a:gd name="T98" fmla="*/ 10908 h 9400"/>
                <a:gd name="T99" fmla="*/ 5692 w 5692"/>
                <a:gd name="T100" fmla="+- 0 11174 2481"/>
                <a:gd name="T101" fmla="*/ 11174 h 9400"/>
                <a:gd name="T102" fmla="*/ 3026 w 5692"/>
                <a:gd name="T103" fmla="+- 0 10402 2481"/>
                <a:gd name="T104" fmla="*/ 10402 h 9400"/>
                <a:gd name="T105" fmla="*/ 1332 w 5692"/>
                <a:gd name="T106" fmla="+- 0 9841 2481"/>
                <a:gd name="T107" fmla="*/ 9841 h 9400"/>
                <a:gd name="T108" fmla="*/ 2381 w 5692"/>
                <a:gd name="T109" fmla="+- 0 10419 2481"/>
                <a:gd name="T110" fmla="*/ 10419 h 9400"/>
                <a:gd name="T111" fmla="*/ 3336 w 5692"/>
                <a:gd name="T112" fmla="+- 0 10584 2481"/>
                <a:gd name="T113" fmla="*/ 10584 h 9400"/>
                <a:gd name="T114" fmla="*/ 3508 w 5692"/>
                <a:gd name="T115" fmla="+- 0 9636 2481"/>
                <a:gd name="T116" fmla="*/ 9636 h 9400"/>
                <a:gd name="T117" fmla="*/ 2424 w 5692"/>
                <a:gd name="T118" fmla="+- 0 9315 2481"/>
                <a:gd name="T119" fmla="*/ 9315 h 9400"/>
                <a:gd name="T120" fmla="*/ 813 w 5692"/>
                <a:gd name="T121" fmla="+- 0 8638 2481"/>
                <a:gd name="T122" fmla="*/ 8638 h 9400"/>
                <a:gd name="T123" fmla="*/ 2679 w 5692"/>
                <a:gd name="T124" fmla="+- 0 9596 2481"/>
                <a:gd name="T125" fmla="*/ 9596 h 9400"/>
                <a:gd name="T126" fmla="*/ 3708 w 5692"/>
                <a:gd name="T127" fmla="+- 0 9800 2481"/>
                <a:gd name="T128" fmla="*/ 9800 h 9400"/>
                <a:gd name="T129" fmla="*/ 3290 w 5692"/>
                <a:gd name="T130" fmla="+- 0 9163 2481"/>
                <a:gd name="T131" fmla="*/ 9163 h 9400"/>
                <a:gd name="T132" fmla="*/ 2315 w 5692"/>
                <a:gd name="T133" fmla="+- 0 8819 2481"/>
                <a:gd name="T134" fmla="*/ 8819 h 9400"/>
                <a:gd name="T135" fmla="*/ 0 w 5692"/>
                <a:gd name="T136" fmla="+- 0 7452 2481"/>
                <a:gd name="T137" fmla="*/ 7452 h 9400"/>
                <a:gd name="T138" fmla="*/ 2630 w 5692"/>
                <a:gd name="T139" fmla="+- 0 9148 2481"/>
                <a:gd name="T140" fmla="*/ 9148 h 9400"/>
                <a:gd name="T141" fmla="*/ 3898 w 5692"/>
                <a:gd name="T142" fmla="+- 0 9383 2481"/>
                <a:gd name="T143" fmla="*/ 9383 h 9400"/>
                <a:gd name="T144" fmla="*/ 3510 w 5692"/>
                <a:gd name="T145" fmla="+- 0 7125 2481"/>
                <a:gd name="T146" fmla="*/ 7125 h 9400"/>
                <a:gd name="T147" fmla="*/ 2449 w 5692"/>
                <a:gd name="T148" fmla="+- 0 6629 2481"/>
                <a:gd name="T149" fmla="*/ 6629 h 9400"/>
                <a:gd name="T150" fmla="*/ 1872 w 5692"/>
                <a:gd name="T151" fmla="+- 0 5967 2481"/>
                <a:gd name="T152" fmla="*/ 5967 h 9400"/>
                <a:gd name="T153" fmla="*/ 2377 w 5692"/>
                <a:gd name="T154" fmla="+- 0 6779 2481"/>
                <a:gd name="T155" fmla="*/ 6779 h 9400"/>
                <a:gd name="T156" fmla="*/ 3288 w 5692"/>
                <a:gd name="T157" fmla="+- 0 7163 2481"/>
                <a:gd name="T158" fmla="*/ 7163 h 9400"/>
                <a:gd name="T159" fmla="*/ 5061 w 5692"/>
                <a:gd name="T160" fmla="+- 0 7051 2481"/>
                <a:gd name="T161" fmla="*/ 7051 h 9400"/>
                <a:gd name="T162" fmla="*/ 2849 w 5692"/>
                <a:gd name="T163" fmla="+- 0 6464 2481"/>
                <a:gd name="T164" fmla="*/ 6464 h 9400"/>
                <a:gd name="T165" fmla="*/ 2191 w 5692"/>
                <a:gd name="T166" fmla="+- 0 5941 2481"/>
                <a:gd name="T167" fmla="*/ 5941 h 9400"/>
                <a:gd name="T168" fmla="*/ 2028 w 5692"/>
                <a:gd name="T169" fmla="+- 0 6009 2481"/>
                <a:gd name="T170" fmla="*/ 6009 h 9400"/>
                <a:gd name="T171" fmla="*/ 2721 w 5692"/>
                <a:gd name="T172" fmla="+- 0 6574 2481"/>
                <a:gd name="T173" fmla="*/ 6574 h 9400"/>
                <a:gd name="T174" fmla="*/ 4593 w 5692"/>
                <a:gd name="T175" fmla="+- 0 7051 2481"/>
                <a:gd name="T176" fmla="*/ 7051 h 94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</a:cxnLst>
              <a:rect l="0" t="0" r="r" b="b"/>
              <a:pathLst>
                <a:path w="5692" h="9400">
                  <a:moveTo>
                    <a:pt x="5691" y="9312"/>
                  </a:moveTo>
                  <a:lnTo>
                    <a:pt x="3808" y="9236"/>
                  </a:lnTo>
                  <a:lnTo>
                    <a:pt x="2793" y="9196"/>
                  </a:lnTo>
                  <a:lnTo>
                    <a:pt x="2301" y="9179"/>
                  </a:lnTo>
                  <a:lnTo>
                    <a:pt x="1983" y="9171"/>
                  </a:lnTo>
                  <a:lnTo>
                    <a:pt x="1478" y="9156"/>
                  </a:lnTo>
                  <a:lnTo>
                    <a:pt x="818" y="9134"/>
                  </a:lnTo>
                  <a:lnTo>
                    <a:pt x="0" y="9104"/>
                  </a:lnTo>
                  <a:lnTo>
                    <a:pt x="0" y="9400"/>
                  </a:lnTo>
                  <a:lnTo>
                    <a:pt x="5691" y="9400"/>
                  </a:lnTo>
                  <a:lnTo>
                    <a:pt x="5691" y="9312"/>
                  </a:lnTo>
                  <a:close/>
                  <a:moveTo>
                    <a:pt x="5691" y="8990"/>
                  </a:moveTo>
                  <a:lnTo>
                    <a:pt x="4200" y="8888"/>
                  </a:lnTo>
                  <a:lnTo>
                    <a:pt x="3983" y="8874"/>
                  </a:lnTo>
                  <a:lnTo>
                    <a:pt x="3874" y="8868"/>
                  </a:lnTo>
                  <a:lnTo>
                    <a:pt x="3766" y="8861"/>
                  </a:lnTo>
                  <a:lnTo>
                    <a:pt x="3590" y="8847"/>
                  </a:lnTo>
                  <a:lnTo>
                    <a:pt x="3441" y="8834"/>
                  </a:lnTo>
                  <a:lnTo>
                    <a:pt x="3273" y="8818"/>
                  </a:lnTo>
                  <a:lnTo>
                    <a:pt x="3089" y="8800"/>
                  </a:lnTo>
                  <a:lnTo>
                    <a:pt x="2894" y="8779"/>
                  </a:lnTo>
                  <a:lnTo>
                    <a:pt x="2793" y="8768"/>
                  </a:lnTo>
                  <a:lnTo>
                    <a:pt x="2691" y="8756"/>
                  </a:lnTo>
                  <a:lnTo>
                    <a:pt x="2588" y="8744"/>
                  </a:lnTo>
                  <a:lnTo>
                    <a:pt x="2485" y="8731"/>
                  </a:lnTo>
                  <a:lnTo>
                    <a:pt x="2382" y="8717"/>
                  </a:lnTo>
                  <a:lnTo>
                    <a:pt x="2280" y="8703"/>
                  </a:lnTo>
                  <a:lnTo>
                    <a:pt x="2179" y="8689"/>
                  </a:lnTo>
                  <a:lnTo>
                    <a:pt x="2080" y="8673"/>
                  </a:lnTo>
                  <a:lnTo>
                    <a:pt x="1983" y="8658"/>
                  </a:lnTo>
                  <a:lnTo>
                    <a:pt x="1243" y="8534"/>
                  </a:lnTo>
                  <a:lnTo>
                    <a:pt x="610" y="8427"/>
                  </a:lnTo>
                  <a:lnTo>
                    <a:pt x="0" y="8323"/>
                  </a:lnTo>
                  <a:lnTo>
                    <a:pt x="0" y="8625"/>
                  </a:lnTo>
                  <a:lnTo>
                    <a:pt x="611" y="8702"/>
                  </a:lnTo>
                  <a:lnTo>
                    <a:pt x="1021" y="8752"/>
                  </a:lnTo>
                  <a:lnTo>
                    <a:pt x="1415" y="8795"/>
                  </a:lnTo>
                  <a:lnTo>
                    <a:pt x="2033" y="8860"/>
                  </a:lnTo>
                  <a:lnTo>
                    <a:pt x="2151" y="8871"/>
                  </a:lnTo>
                  <a:lnTo>
                    <a:pt x="2281" y="8882"/>
                  </a:lnTo>
                  <a:lnTo>
                    <a:pt x="2496" y="8899"/>
                  </a:lnTo>
                  <a:lnTo>
                    <a:pt x="2731" y="8915"/>
                  </a:lnTo>
                  <a:lnTo>
                    <a:pt x="3069" y="8937"/>
                  </a:lnTo>
                  <a:lnTo>
                    <a:pt x="3613" y="8969"/>
                  </a:lnTo>
                  <a:lnTo>
                    <a:pt x="3893" y="8985"/>
                  </a:lnTo>
                  <a:lnTo>
                    <a:pt x="4477" y="9017"/>
                  </a:lnTo>
                  <a:lnTo>
                    <a:pt x="5691" y="9081"/>
                  </a:lnTo>
                  <a:lnTo>
                    <a:pt x="5691" y="8990"/>
                  </a:lnTo>
                  <a:close/>
                  <a:moveTo>
                    <a:pt x="5691" y="7823"/>
                  </a:moveTo>
                  <a:lnTo>
                    <a:pt x="5134" y="7764"/>
                  </a:lnTo>
                  <a:lnTo>
                    <a:pt x="4761" y="7723"/>
                  </a:lnTo>
                  <a:lnTo>
                    <a:pt x="4403" y="7682"/>
                  </a:lnTo>
                  <a:lnTo>
                    <a:pt x="3893" y="7621"/>
                  </a:lnTo>
                  <a:lnTo>
                    <a:pt x="3789" y="7609"/>
                  </a:lnTo>
                  <a:lnTo>
                    <a:pt x="3690" y="7596"/>
                  </a:lnTo>
                  <a:lnTo>
                    <a:pt x="3594" y="7582"/>
                  </a:lnTo>
                  <a:lnTo>
                    <a:pt x="3501" y="7569"/>
                  </a:lnTo>
                  <a:lnTo>
                    <a:pt x="3411" y="7554"/>
                  </a:lnTo>
                  <a:lnTo>
                    <a:pt x="3324" y="7540"/>
                  </a:lnTo>
                  <a:lnTo>
                    <a:pt x="3240" y="7524"/>
                  </a:lnTo>
                  <a:lnTo>
                    <a:pt x="3158" y="7509"/>
                  </a:lnTo>
                  <a:lnTo>
                    <a:pt x="3079" y="7492"/>
                  </a:lnTo>
                  <a:lnTo>
                    <a:pt x="3002" y="7475"/>
                  </a:lnTo>
                  <a:lnTo>
                    <a:pt x="2926" y="7457"/>
                  </a:lnTo>
                  <a:lnTo>
                    <a:pt x="2853" y="7438"/>
                  </a:lnTo>
                  <a:lnTo>
                    <a:pt x="2781" y="7418"/>
                  </a:lnTo>
                  <a:lnTo>
                    <a:pt x="2710" y="7398"/>
                  </a:lnTo>
                  <a:lnTo>
                    <a:pt x="2641" y="7377"/>
                  </a:lnTo>
                  <a:lnTo>
                    <a:pt x="2573" y="7354"/>
                  </a:lnTo>
                  <a:lnTo>
                    <a:pt x="2506" y="7331"/>
                  </a:lnTo>
                  <a:lnTo>
                    <a:pt x="2439" y="7307"/>
                  </a:lnTo>
                  <a:lnTo>
                    <a:pt x="2373" y="7281"/>
                  </a:lnTo>
                  <a:lnTo>
                    <a:pt x="2307" y="7255"/>
                  </a:lnTo>
                  <a:lnTo>
                    <a:pt x="2242" y="7227"/>
                  </a:lnTo>
                  <a:lnTo>
                    <a:pt x="2176" y="7198"/>
                  </a:lnTo>
                  <a:lnTo>
                    <a:pt x="2111" y="7168"/>
                  </a:lnTo>
                  <a:lnTo>
                    <a:pt x="2045" y="7136"/>
                  </a:lnTo>
                  <a:lnTo>
                    <a:pt x="1978" y="7103"/>
                  </a:lnTo>
                  <a:lnTo>
                    <a:pt x="1458" y="6832"/>
                  </a:lnTo>
                  <a:lnTo>
                    <a:pt x="801" y="6482"/>
                  </a:lnTo>
                  <a:lnTo>
                    <a:pt x="239" y="6178"/>
                  </a:lnTo>
                  <a:lnTo>
                    <a:pt x="0" y="6048"/>
                  </a:lnTo>
                  <a:lnTo>
                    <a:pt x="0" y="6401"/>
                  </a:lnTo>
                  <a:lnTo>
                    <a:pt x="809" y="6778"/>
                  </a:lnTo>
                  <a:lnTo>
                    <a:pt x="1285" y="6998"/>
                  </a:lnTo>
                  <a:lnTo>
                    <a:pt x="1613" y="7147"/>
                  </a:lnTo>
                  <a:lnTo>
                    <a:pt x="1978" y="7310"/>
                  </a:lnTo>
                  <a:lnTo>
                    <a:pt x="2056" y="7344"/>
                  </a:lnTo>
                  <a:lnTo>
                    <a:pt x="2132" y="7376"/>
                  </a:lnTo>
                  <a:lnTo>
                    <a:pt x="2205" y="7405"/>
                  </a:lnTo>
                  <a:lnTo>
                    <a:pt x="2275" y="7433"/>
                  </a:lnTo>
                  <a:lnTo>
                    <a:pt x="2344" y="7458"/>
                  </a:lnTo>
                  <a:lnTo>
                    <a:pt x="2412" y="7482"/>
                  </a:lnTo>
                  <a:lnTo>
                    <a:pt x="2478" y="7504"/>
                  </a:lnTo>
                  <a:lnTo>
                    <a:pt x="2544" y="7524"/>
                  </a:lnTo>
                  <a:lnTo>
                    <a:pt x="2609" y="7543"/>
                  </a:lnTo>
                  <a:lnTo>
                    <a:pt x="2674" y="7561"/>
                  </a:lnTo>
                  <a:lnTo>
                    <a:pt x="2740" y="7577"/>
                  </a:lnTo>
                  <a:lnTo>
                    <a:pt x="2806" y="7592"/>
                  </a:lnTo>
                  <a:lnTo>
                    <a:pt x="2873" y="7606"/>
                  </a:lnTo>
                  <a:lnTo>
                    <a:pt x="2942" y="7619"/>
                  </a:lnTo>
                  <a:lnTo>
                    <a:pt x="3012" y="7631"/>
                  </a:lnTo>
                  <a:lnTo>
                    <a:pt x="3085" y="7642"/>
                  </a:lnTo>
                  <a:lnTo>
                    <a:pt x="3160" y="7653"/>
                  </a:lnTo>
                  <a:lnTo>
                    <a:pt x="3238" y="7663"/>
                  </a:lnTo>
                  <a:lnTo>
                    <a:pt x="3319" y="7673"/>
                  </a:lnTo>
                  <a:lnTo>
                    <a:pt x="3404" y="7683"/>
                  </a:lnTo>
                  <a:lnTo>
                    <a:pt x="3492" y="7693"/>
                  </a:lnTo>
                  <a:lnTo>
                    <a:pt x="3682" y="7712"/>
                  </a:lnTo>
                  <a:lnTo>
                    <a:pt x="4566" y="7798"/>
                  </a:lnTo>
                  <a:lnTo>
                    <a:pt x="5140" y="7856"/>
                  </a:lnTo>
                  <a:lnTo>
                    <a:pt x="5541" y="7897"/>
                  </a:lnTo>
                  <a:lnTo>
                    <a:pt x="5691" y="7913"/>
                  </a:lnTo>
                  <a:lnTo>
                    <a:pt x="5691" y="7823"/>
                  </a:lnTo>
                  <a:close/>
                  <a:moveTo>
                    <a:pt x="5691" y="6655"/>
                  </a:moveTo>
                  <a:lnTo>
                    <a:pt x="5242" y="6586"/>
                  </a:lnTo>
                  <a:lnTo>
                    <a:pt x="4905" y="6531"/>
                  </a:lnTo>
                  <a:lnTo>
                    <a:pt x="4511" y="6463"/>
                  </a:lnTo>
                  <a:lnTo>
                    <a:pt x="3893" y="6354"/>
                  </a:lnTo>
                  <a:lnTo>
                    <a:pt x="3774" y="6332"/>
                  </a:lnTo>
                  <a:lnTo>
                    <a:pt x="3662" y="6311"/>
                  </a:lnTo>
                  <a:lnTo>
                    <a:pt x="3554" y="6291"/>
                  </a:lnTo>
                  <a:lnTo>
                    <a:pt x="3452" y="6270"/>
                  </a:lnTo>
                  <a:lnTo>
                    <a:pt x="3355" y="6250"/>
                  </a:lnTo>
                  <a:lnTo>
                    <a:pt x="3262" y="6229"/>
                  </a:lnTo>
                  <a:lnTo>
                    <a:pt x="3174" y="6208"/>
                  </a:lnTo>
                  <a:lnTo>
                    <a:pt x="3090" y="6187"/>
                  </a:lnTo>
                  <a:lnTo>
                    <a:pt x="3009" y="6165"/>
                  </a:lnTo>
                  <a:lnTo>
                    <a:pt x="2932" y="6143"/>
                  </a:lnTo>
                  <a:lnTo>
                    <a:pt x="2859" y="6120"/>
                  </a:lnTo>
                  <a:lnTo>
                    <a:pt x="2788" y="6096"/>
                  </a:lnTo>
                  <a:lnTo>
                    <a:pt x="2721" y="6071"/>
                  </a:lnTo>
                  <a:lnTo>
                    <a:pt x="2655" y="6045"/>
                  </a:lnTo>
                  <a:lnTo>
                    <a:pt x="2593" y="6018"/>
                  </a:lnTo>
                  <a:lnTo>
                    <a:pt x="2532" y="5990"/>
                  </a:lnTo>
                  <a:lnTo>
                    <a:pt x="2473" y="5960"/>
                  </a:lnTo>
                  <a:lnTo>
                    <a:pt x="2415" y="5929"/>
                  </a:lnTo>
                  <a:lnTo>
                    <a:pt x="2359" y="5896"/>
                  </a:lnTo>
                  <a:lnTo>
                    <a:pt x="2303" y="5861"/>
                  </a:lnTo>
                  <a:lnTo>
                    <a:pt x="2249" y="5825"/>
                  </a:lnTo>
                  <a:lnTo>
                    <a:pt x="2195" y="5786"/>
                  </a:lnTo>
                  <a:lnTo>
                    <a:pt x="2141" y="5745"/>
                  </a:lnTo>
                  <a:lnTo>
                    <a:pt x="2087" y="5702"/>
                  </a:lnTo>
                  <a:lnTo>
                    <a:pt x="2033" y="5657"/>
                  </a:lnTo>
                  <a:lnTo>
                    <a:pt x="1978" y="5609"/>
                  </a:lnTo>
                  <a:lnTo>
                    <a:pt x="1450" y="5130"/>
                  </a:lnTo>
                  <a:lnTo>
                    <a:pt x="795" y="4526"/>
                  </a:lnTo>
                  <a:lnTo>
                    <a:pt x="236" y="4010"/>
                  </a:lnTo>
                  <a:lnTo>
                    <a:pt x="0" y="3791"/>
                  </a:lnTo>
                  <a:lnTo>
                    <a:pt x="0" y="4234"/>
                  </a:lnTo>
                  <a:lnTo>
                    <a:pt x="812" y="4902"/>
                  </a:lnTo>
                  <a:lnTo>
                    <a:pt x="1289" y="5294"/>
                  </a:lnTo>
                  <a:lnTo>
                    <a:pt x="1615" y="5561"/>
                  </a:lnTo>
                  <a:lnTo>
                    <a:pt x="1978" y="5855"/>
                  </a:lnTo>
                  <a:lnTo>
                    <a:pt x="2037" y="5902"/>
                  </a:lnTo>
                  <a:lnTo>
                    <a:pt x="2097" y="5945"/>
                  </a:lnTo>
                  <a:lnTo>
                    <a:pt x="2157" y="5985"/>
                  </a:lnTo>
                  <a:lnTo>
                    <a:pt x="2217" y="6023"/>
                  </a:lnTo>
                  <a:lnTo>
                    <a:pt x="2278" y="6058"/>
                  </a:lnTo>
                  <a:lnTo>
                    <a:pt x="2341" y="6090"/>
                  </a:lnTo>
                  <a:lnTo>
                    <a:pt x="2403" y="6120"/>
                  </a:lnTo>
                  <a:lnTo>
                    <a:pt x="2467" y="6148"/>
                  </a:lnTo>
                  <a:lnTo>
                    <a:pt x="2532" y="6174"/>
                  </a:lnTo>
                  <a:lnTo>
                    <a:pt x="2598" y="6199"/>
                  </a:lnTo>
                  <a:lnTo>
                    <a:pt x="2665" y="6221"/>
                  </a:lnTo>
                  <a:lnTo>
                    <a:pt x="2734" y="6242"/>
                  </a:lnTo>
                  <a:lnTo>
                    <a:pt x="2804" y="6262"/>
                  </a:lnTo>
                  <a:lnTo>
                    <a:pt x="2876" y="6280"/>
                  </a:lnTo>
                  <a:lnTo>
                    <a:pt x="2949" y="6297"/>
                  </a:lnTo>
                  <a:lnTo>
                    <a:pt x="3024" y="6314"/>
                  </a:lnTo>
                  <a:lnTo>
                    <a:pt x="3100" y="6329"/>
                  </a:lnTo>
                  <a:lnTo>
                    <a:pt x="3179" y="6344"/>
                  </a:lnTo>
                  <a:lnTo>
                    <a:pt x="3260" y="6359"/>
                  </a:lnTo>
                  <a:lnTo>
                    <a:pt x="3342" y="6373"/>
                  </a:lnTo>
                  <a:lnTo>
                    <a:pt x="3514" y="6401"/>
                  </a:lnTo>
                  <a:lnTo>
                    <a:pt x="3887" y="6459"/>
                  </a:lnTo>
                  <a:lnTo>
                    <a:pt x="4530" y="6562"/>
                  </a:lnTo>
                  <a:lnTo>
                    <a:pt x="5110" y="6656"/>
                  </a:lnTo>
                  <a:lnTo>
                    <a:pt x="5691" y="6751"/>
                  </a:lnTo>
                  <a:lnTo>
                    <a:pt x="5691" y="6655"/>
                  </a:lnTo>
                  <a:close/>
                  <a:moveTo>
                    <a:pt x="5691" y="6263"/>
                  </a:moveTo>
                  <a:lnTo>
                    <a:pt x="5097" y="6166"/>
                  </a:lnTo>
                  <a:lnTo>
                    <a:pt x="4711" y="6101"/>
                  </a:lnTo>
                  <a:lnTo>
                    <a:pt x="4364" y="6041"/>
                  </a:lnTo>
                  <a:lnTo>
                    <a:pt x="3887" y="5956"/>
                  </a:lnTo>
                  <a:lnTo>
                    <a:pt x="3796" y="5939"/>
                  </a:lnTo>
                  <a:lnTo>
                    <a:pt x="3706" y="5922"/>
                  </a:lnTo>
                  <a:lnTo>
                    <a:pt x="3617" y="5905"/>
                  </a:lnTo>
                  <a:lnTo>
                    <a:pt x="3531" y="5887"/>
                  </a:lnTo>
                  <a:lnTo>
                    <a:pt x="3446" y="5868"/>
                  </a:lnTo>
                  <a:lnTo>
                    <a:pt x="3364" y="5849"/>
                  </a:lnTo>
                  <a:lnTo>
                    <a:pt x="3283" y="5829"/>
                  </a:lnTo>
                  <a:lnTo>
                    <a:pt x="3203" y="5808"/>
                  </a:lnTo>
                  <a:lnTo>
                    <a:pt x="3126" y="5786"/>
                  </a:lnTo>
                  <a:lnTo>
                    <a:pt x="3050" y="5763"/>
                  </a:lnTo>
                  <a:lnTo>
                    <a:pt x="2975" y="5739"/>
                  </a:lnTo>
                  <a:lnTo>
                    <a:pt x="2902" y="5714"/>
                  </a:lnTo>
                  <a:lnTo>
                    <a:pt x="2831" y="5687"/>
                  </a:lnTo>
                  <a:lnTo>
                    <a:pt x="2761" y="5660"/>
                  </a:lnTo>
                  <a:lnTo>
                    <a:pt x="2693" y="5630"/>
                  </a:lnTo>
                  <a:lnTo>
                    <a:pt x="2626" y="5600"/>
                  </a:lnTo>
                  <a:lnTo>
                    <a:pt x="2561" y="5567"/>
                  </a:lnTo>
                  <a:lnTo>
                    <a:pt x="2497" y="5533"/>
                  </a:lnTo>
                  <a:lnTo>
                    <a:pt x="2434" y="5497"/>
                  </a:lnTo>
                  <a:lnTo>
                    <a:pt x="2373" y="5459"/>
                  </a:lnTo>
                  <a:lnTo>
                    <a:pt x="2313" y="5420"/>
                  </a:lnTo>
                  <a:lnTo>
                    <a:pt x="2254" y="5378"/>
                  </a:lnTo>
                  <a:lnTo>
                    <a:pt x="2196" y="5334"/>
                  </a:lnTo>
                  <a:lnTo>
                    <a:pt x="2140" y="5288"/>
                  </a:lnTo>
                  <a:lnTo>
                    <a:pt x="2085" y="5240"/>
                  </a:lnTo>
                  <a:lnTo>
                    <a:pt x="2031" y="5189"/>
                  </a:lnTo>
                  <a:lnTo>
                    <a:pt x="1978" y="5136"/>
                  </a:lnTo>
                  <a:lnTo>
                    <a:pt x="1482" y="4618"/>
                  </a:lnTo>
                  <a:lnTo>
                    <a:pt x="0" y="3066"/>
                  </a:lnTo>
                  <a:lnTo>
                    <a:pt x="0" y="3539"/>
                  </a:lnTo>
                  <a:lnTo>
                    <a:pt x="898" y="4381"/>
                  </a:lnTo>
                  <a:lnTo>
                    <a:pt x="1402" y="4854"/>
                  </a:lnTo>
                  <a:lnTo>
                    <a:pt x="1699" y="5130"/>
                  </a:lnTo>
                  <a:lnTo>
                    <a:pt x="1973" y="5382"/>
                  </a:lnTo>
                  <a:lnTo>
                    <a:pt x="2029" y="5432"/>
                  </a:lnTo>
                  <a:lnTo>
                    <a:pt x="2086" y="5479"/>
                  </a:lnTo>
                  <a:lnTo>
                    <a:pt x="2145" y="5522"/>
                  </a:lnTo>
                  <a:lnTo>
                    <a:pt x="2204" y="5563"/>
                  </a:lnTo>
                  <a:lnTo>
                    <a:pt x="2264" y="5602"/>
                  </a:lnTo>
                  <a:lnTo>
                    <a:pt x="2326" y="5637"/>
                  </a:lnTo>
                  <a:lnTo>
                    <a:pt x="2389" y="5671"/>
                  </a:lnTo>
                  <a:lnTo>
                    <a:pt x="2453" y="5702"/>
                  </a:lnTo>
                  <a:lnTo>
                    <a:pt x="2519" y="5731"/>
                  </a:lnTo>
                  <a:lnTo>
                    <a:pt x="2586" y="5758"/>
                  </a:lnTo>
                  <a:lnTo>
                    <a:pt x="2654" y="5784"/>
                  </a:lnTo>
                  <a:lnTo>
                    <a:pt x="2724" y="5807"/>
                  </a:lnTo>
                  <a:lnTo>
                    <a:pt x="2795" y="5830"/>
                  </a:lnTo>
                  <a:lnTo>
                    <a:pt x="2868" y="5851"/>
                  </a:lnTo>
                  <a:lnTo>
                    <a:pt x="2943" y="5870"/>
                  </a:lnTo>
                  <a:lnTo>
                    <a:pt x="3019" y="5889"/>
                  </a:lnTo>
                  <a:lnTo>
                    <a:pt x="3098" y="5907"/>
                  </a:lnTo>
                  <a:lnTo>
                    <a:pt x="3177" y="5924"/>
                  </a:lnTo>
                  <a:lnTo>
                    <a:pt x="3259" y="5941"/>
                  </a:lnTo>
                  <a:lnTo>
                    <a:pt x="3343" y="5957"/>
                  </a:lnTo>
                  <a:lnTo>
                    <a:pt x="3429" y="5972"/>
                  </a:lnTo>
                  <a:lnTo>
                    <a:pt x="3606" y="6004"/>
                  </a:lnTo>
                  <a:lnTo>
                    <a:pt x="3887" y="6052"/>
                  </a:lnTo>
                  <a:lnTo>
                    <a:pt x="4532" y="6161"/>
                  </a:lnTo>
                  <a:lnTo>
                    <a:pt x="5112" y="6258"/>
                  </a:lnTo>
                  <a:lnTo>
                    <a:pt x="5691" y="6354"/>
                  </a:lnTo>
                  <a:lnTo>
                    <a:pt x="5691" y="6263"/>
                  </a:lnTo>
                  <a:close/>
                  <a:moveTo>
                    <a:pt x="5691" y="5886"/>
                  </a:moveTo>
                  <a:lnTo>
                    <a:pt x="4916" y="5748"/>
                  </a:lnTo>
                  <a:lnTo>
                    <a:pt x="4470" y="5668"/>
                  </a:lnTo>
                  <a:lnTo>
                    <a:pt x="4185" y="5615"/>
                  </a:lnTo>
                  <a:lnTo>
                    <a:pt x="3893" y="5559"/>
                  </a:lnTo>
                  <a:lnTo>
                    <a:pt x="3770" y="5534"/>
                  </a:lnTo>
                  <a:lnTo>
                    <a:pt x="3654" y="5510"/>
                  </a:lnTo>
                  <a:lnTo>
                    <a:pt x="3545" y="5486"/>
                  </a:lnTo>
                  <a:lnTo>
                    <a:pt x="3442" y="5462"/>
                  </a:lnTo>
                  <a:lnTo>
                    <a:pt x="3345" y="5438"/>
                  </a:lnTo>
                  <a:lnTo>
                    <a:pt x="3254" y="5414"/>
                  </a:lnTo>
                  <a:lnTo>
                    <a:pt x="3167" y="5389"/>
                  </a:lnTo>
                  <a:lnTo>
                    <a:pt x="3086" y="5364"/>
                  </a:lnTo>
                  <a:lnTo>
                    <a:pt x="3009" y="5338"/>
                  </a:lnTo>
                  <a:lnTo>
                    <a:pt x="2936" y="5312"/>
                  </a:lnTo>
                  <a:lnTo>
                    <a:pt x="2867" y="5284"/>
                  </a:lnTo>
                  <a:lnTo>
                    <a:pt x="2802" y="5256"/>
                  </a:lnTo>
                  <a:lnTo>
                    <a:pt x="2740" y="5227"/>
                  </a:lnTo>
                  <a:lnTo>
                    <a:pt x="2681" y="5197"/>
                  </a:lnTo>
                  <a:lnTo>
                    <a:pt x="2624" y="5166"/>
                  </a:lnTo>
                  <a:lnTo>
                    <a:pt x="2570" y="5133"/>
                  </a:lnTo>
                  <a:lnTo>
                    <a:pt x="2518" y="5099"/>
                  </a:lnTo>
                  <a:lnTo>
                    <a:pt x="2467" y="5063"/>
                  </a:lnTo>
                  <a:lnTo>
                    <a:pt x="2418" y="5026"/>
                  </a:lnTo>
                  <a:lnTo>
                    <a:pt x="2370" y="4987"/>
                  </a:lnTo>
                  <a:lnTo>
                    <a:pt x="2322" y="4946"/>
                  </a:lnTo>
                  <a:lnTo>
                    <a:pt x="2274" y="4903"/>
                  </a:lnTo>
                  <a:lnTo>
                    <a:pt x="2227" y="4858"/>
                  </a:lnTo>
                  <a:lnTo>
                    <a:pt x="2179" y="4810"/>
                  </a:lnTo>
                  <a:lnTo>
                    <a:pt x="2131" y="4761"/>
                  </a:lnTo>
                  <a:lnTo>
                    <a:pt x="2081" y="4709"/>
                  </a:lnTo>
                  <a:lnTo>
                    <a:pt x="2030" y="4655"/>
                  </a:lnTo>
                  <a:lnTo>
                    <a:pt x="1951" y="4567"/>
                  </a:lnTo>
                  <a:lnTo>
                    <a:pt x="1881" y="4489"/>
                  </a:lnTo>
                  <a:lnTo>
                    <a:pt x="1745" y="4333"/>
                  </a:lnTo>
                  <a:lnTo>
                    <a:pt x="1452" y="3993"/>
                  </a:lnTo>
                  <a:lnTo>
                    <a:pt x="0" y="2289"/>
                  </a:lnTo>
                  <a:lnTo>
                    <a:pt x="0" y="2791"/>
                  </a:lnTo>
                  <a:lnTo>
                    <a:pt x="666" y="3498"/>
                  </a:lnTo>
                  <a:lnTo>
                    <a:pt x="1102" y="3957"/>
                  </a:lnTo>
                  <a:lnTo>
                    <a:pt x="1393" y="4261"/>
                  </a:lnTo>
                  <a:lnTo>
                    <a:pt x="1597" y="4473"/>
                  </a:lnTo>
                  <a:lnTo>
                    <a:pt x="1779" y="4660"/>
                  </a:lnTo>
                  <a:lnTo>
                    <a:pt x="1884" y="4766"/>
                  </a:lnTo>
                  <a:lnTo>
                    <a:pt x="1973" y="4854"/>
                  </a:lnTo>
                  <a:lnTo>
                    <a:pt x="2043" y="4920"/>
                  </a:lnTo>
                  <a:lnTo>
                    <a:pt x="2112" y="4982"/>
                  </a:lnTo>
                  <a:lnTo>
                    <a:pt x="2182" y="5040"/>
                  </a:lnTo>
                  <a:lnTo>
                    <a:pt x="2251" y="5093"/>
                  </a:lnTo>
                  <a:lnTo>
                    <a:pt x="2320" y="5143"/>
                  </a:lnTo>
                  <a:lnTo>
                    <a:pt x="2389" y="5188"/>
                  </a:lnTo>
                  <a:lnTo>
                    <a:pt x="2458" y="5231"/>
                  </a:lnTo>
                  <a:lnTo>
                    <a:pt x="2527" y="5269"/>
                  </a:lnTo>
                  <a:lnTo>
                    <a:pt x="2595" y="5305"/>
                  </a:lnTo>
                  <a:lnTo>
                    <a:pt x="2664" y="5338"/>
                  </a:lnTo>
                  <a:lnTo>
                    <a:pt x="2734" y="5368"/>
                  </a:lnTo>
                  <a:lnTo>
                    <a:pt x="2803" y="5396"/>
                  </a:lnTo>
                  <a:lnTo>
                    <a:pt x="2872" y="5422"/>
                  </a:lnTo>
                  <a:lnTo>
                    <a:pt x="2942" y="5445"/>
                  </a:lnTo>
                  <a:lnTo>
                    <a:pt x="3012" y="5466"/>
                  </a:lnTo>
                  <a:lnTo>
                    <a:pt x="3082" y="5486"/>
                  </a:lnTo>
                  <a:lnTo>
                    <a:pt x="3153" y="5504"/>
                  </a:lnTo>
                  <a:lnTo>
                    <a:pt x="3224" y="5521"/>
                  </a:lnTo>
                  <a:lnTo>
                    <a:pt x="3296" y="5536"/>
                  </a:lnTo>
                  <a:lnTo>
                    <a:pt x="3368" y="5551"/>
                  </a:lnTo>
                  <a:lnTo>
                    <a:pt x="3441" y="5565"/>
                  </a:lnTo>
                  <a:lnTo>
                    <a:pt x="3515" y="5578"/>
                  </a:lnTo>
                  <a:lnTo>
                    <a:pt x="3815" y="5630"/>
                  </a:lnTo>
                  <a:lnTo>
                    <a:pt x="3893" y="5644"/>
                  </a:lnTo>
                  <a:lnTo>
                    <a:pt x="4468" y="5748"/>
                  </a:lnTo>
                  <a:lnTo>
                    <a:pt x="5691" y="5971"/>
                  </a:lnTo>
                  <a:lnTo>
                    <a:pt x="5691" y="5886"/>
                  </a:lnTo>
                  <a:close/>
                  <a:moveTo>
                    <a:pt x="5691" y="5483"/>
                  </a:moveTo>
                  <a:lnTo>
                    <a:pt x="5018" y="5357"/>
                  </a:lnTo>
                  <a:lnTo>
                    <a:pt x="4606" y="5280"/>
                  </a:lnTo>
                  <a:lnTo>
                    <a:pt x="4287" y="5218"/>
                  </a:lnTo>
                  <a:lnTo>
                    <a:pt x="3893" y="5141"/>
                  </a:lnTo>
                  <a:lnTo>
                    <a:pt x="3774" y="5117"/>
                  </a:lnTo>
                  <a:lnTo>
                    <a:pt x="3660" y="5091"/>
                  </a:lnTo>
                  <a:lnTo>
                    <a:pt x="3552" y="5065"/>
                  </a:lnTo>
                  <a:lnTo>
                    <a:pt x="3448" y="5038"/>
                  </a:lnTo>
                  <a:lnTo>
                    <a:pt x="3348" y="5010"/>
                  </a:lnTo>
                  <a:lnTo>
                    <a:pt x="3253" y="4981"/>
                  </a:lnTo>
                  <a:lnTo>
                    <a:pt x="3162" y="4950"/>
                  </a:lnTo>
                  <a:lnTo>
                    <a:pt x="3076" y="4919"/>
                  </a:lnTo>
                  <a:lnTo>
                    <a:pt x="2993" y="4887"/>
                  </a:lnTo>
                  <a:lnTo>
                    <a:pt x="2914" y="4855"/>
                  </a:lnTo>
                  <a:lnTo>
                    <a:pt x="2839" y="4821"/>
                  </a:lnTo>
                  <a:lnTo>
                    <a:pt x="2767" y="4786"/>
                  </a:lnTo>
                  <a:lnTo>
                    <a:pt x="2698" y="4751"/>
                  </a:lnTo>
                  <a:lnTo>
                    <a:pt x="2633" y="4715"/>
                  </a:lnTo>
                  <a:lnTo>
                    <a:pt x="2571" y="4678"/>
                  </a:lnTo>
                  <a:lnTo>
                    <a:pt x="2512" y="4640"/>
                  </a:lnTo>
                  <a:lnTo>
                    <a:pt x="2455" y="4601"/>
                  </a:lnTo>
                  <a:lnTo>
                    <a:pt x="2401" y="4562"/>
                  </a:lnTo>
                  <a:lnTo>
                    <a:pt x="2350" y="4522"/>
                  </a:lnTo>
                  <a:lnTo>
                    <a:pt x="2301" y="4481"/>
                  </a:lnTo>
                  <a:lnTo>
                    <a:pt x="2254" y="4439"/>
                  </a:lnTo>
                  <a:lnTo>
                    <a:pt x="2209" y="4397"/>
                  </a:lnTo>
                  <a:lnTo>
                    <a:pt x="2166" y="4354"/>
                  </a:lnTo>
                  <a:lnTo>
                    <a:pt x="2124" y="4310"/>
                  </a:lnTo>
                  <a:lnTo>
                    <a:pt x="2085" y="4266"/>
                  </a:lnTo>
                  <a:lnTo>
                    <a:pt x="2046" y="4221"/>
                  </a:lnTo>
                  <a:lnTo>
                    <a:pt x="2009" y="4176"/>
                  </a:lnTo>
                  <a:lnTo>
                    <a:pt x="1973" y="4130"/>
                  </a:lnTo>
                  <a:lnTo>
                    <a:pt x="0" y="1533"/>
                  </a:lnTo>
                  <a:lnTo>
                    <a:pt x="0" y="2077"/>
                  </a:lnTo>
                  <a:lnTo>
                    <a:pt x="1275" y="3585"/>
                  </a:lnTo>
                  <a:lnTo>
                    <a:pt x="1763" y="4158"/>
                  </a:lnTo>
                  <a:lnTo>
                    <a:pt x="1939" y="4362"/>
                  </a:lnTo>
                  <a:lnTo>
                    <a:pt x="1973" y="4401"/>
                  </a:lnTo>
                  <a:lnTo>
                    <a:pt x="2026" y="4459"/>
                  </a:lnTo>
                  <a:lnTo>
                    <a:pt x="2081" y="4515"/>
                  </a:lnTo>
                  <a:lnTo>
                    <a:pt x="2137" y="4567"/>
                  </a:lnTo>
                  <a:lnTo>
                    <a:pt x="2194" y="4616"/>
                  </a:lnTo>
                  <a:lnTo>
                    <a:pt x="2253" y="4662"/>
                  </a:lnTo>
                  <a:lnTo>
                    <a:pt x="2313" y="4706"/>
                  </a:lnTo>
                  <a:lnTo>
                    <a:pt x="2375" y="4747"/>
                  </a:lnTo>
                  <a:lnTo>
                    <a:pt x="2438" y="4786"/>
                  </a:lnTo>
                  <a:lnTo>
                    <a:pt x="2503" y="4822"/>
                  </a:lnTo>
                  <a:lnTo>
                    <a:pt x="2569" y="4856"/>
                  </a:lnTo>
                  <a:lnTo>
                    <a:pt x="2637" y="4889"/>
                  </a:lnTo>
                  <a:lnTo>
                    <a:pt x="2706" y="4919"/>
                  </a:lnTo>
                  <a:lnTo>
                    <a:pt x="2776" y="4947"/>
                  </a:lnTo>
                  <a:lnTo>
                    <a:pt x="2847" y="4974"/>
                  </a:lnTo>
                  <a:lnTo>
                    <a:pt x="2920" y="5000"/>
                  </a:lnTo>
                  <a:lnTo>
                    <a:pt x="2994" y="5023"/>
                  </a:lnTo>
                  <a:lnTo>
                    <a:pt x="3070" y="5046"/>
                  </a:lnTo>
                  <a:lnTo>
                    <a:pt x="3146" y="5067"/>
                  </a:lnTo>
                  <a:lnTo>
                    <a:pt x="3224" y="5088"/>
                  </a:lnTo>
                  <a:lnTo>
                    <a:pt x="3304" y="5107"/>
                  </a:lnTo>
                  <a:lnTo>
                    <a:pt x="3384" y="5126"/>
                  </a:lnTo>
                  <a:lnTo>
                    <a:pt x="3466" y="5143"/>
                  </a:lnTo>
                  <a:lnTo>
                    <a:pt x="3549" y="5161"/>
                  </a:lnTo>
                  <a:lnTo>
                    <a:pt x="3633" y="5177"/>
                  </a:lnTo>
                  <a:lnTo>
                    <a:pt x="3718" y="5194"/>
                  </a:lnTo>
                  <a:lnTo>
                    <a:pt x="4509" y="5341"/>
                  </a:lnTo>
                  <a:lnTo>
                    <a:pt x="5090" y="5450"/>
                  </a:lnTo>
                  <a:lnTo>
                    <a:pt x="5691" y="5564"/>
                  </a:lnTo>
                  <a:lnTo>
                    <a:pt x="5691" y="5483"/>
                  </a:lnTo>
                  <a:close/>
                  <a:moveTo>
                    <a:pt x="5692" y="8608"/>
                  </a:moveTo>
                  <a:lnTo>
                    <a:pt x="4864" y="8540"/>
                  </a:lnTo>
                  <a:lnTo>
                    <a:pt x="4401" y="8503"/>
                  </a:lnTo>
                  <a:lnTo>
                    <a:pt x="4135" y="8483"/>
                  </a:lnTo>
                  <a:lnTo>
                    <a:pt x="3849" y="8463"/>
                  </a:lnTo>
                  <a:lnTo>
                    <a:pt x="3742" y="8454"/>
                  </a:lnTo>
                  <a:lnTo>
                    <a:pt x="3682" y="8449"/>
                  </a:lnTo>
                  <a:lnTo>
                    <a:pt x="3620" y="8443"/>
                  </a:lnTo>
                  <a:lnTo>
                    <a:pt x="3555" y="8436"/>
                  </a:lnTo>
                  <a:lnTo>
                    <a:pt x="3486" y="8428"/>
                  </a:lnTo>
                  <a:lnTo>
                    <a:pt x="3415" y="8419"/>
                  </a:lnTo>
                  <a:lnTo>
                    <a:pt x="3340" y="8410"/>
                  </a:lnTo>
                  <a:lnTo>
                    <a:pt x="3264" y="8399"/>
                  </a:lnTo>
                  <a:lnTo>
                    <a:pt x="3184" y="8388"/>
                  </a:lnTo>
                  <a:lnTo>
                    <a:pt x="3102" y="8376"/>
                  </a:lnTo>
                  <a:lnTo>
                    <a:pt x="3018" y="8362"/>
                  </a:lnTo>
                  <a:lnTo>
                    <a:pt x="2932" y="8348"/>
                  </a:lnTo>
                  <a:lnTo>
                    <a:pt x="2844" y="8333"/>
                  </a:lnTo>
                  <a:lnTo>
                    <a:pt x="2754" y="8317"/>
                  </a:lnTo>
                  <a:lnTo>
                    <a:pt x="2662" y="8299"/>
                  </a:lnTo>
                  <a:lnTo>
                    <a:pt x="2569" y="8281"/>
                  </a:lnTo>
                  <a:lnTo>
                    <a:pt x="2474" y="8261"/>
                  </a:lnTo>
                  <a:lnTo>
                    <a:pt x="2378" y="8240"/>
                  </a:lnTo>
                  <a:lnTo>
                    <a:pt x="2281" y="8218"/>
                  </a:lnTo>
                  <a:lnTo>
                    <a:pt x="2183" y="8195"/>
                  </a:lnTo>
                  <a:lnTo>
                    <a:pt x="2083" y="8170"/>
                  </a:lnTo>
                  <a:lnTo>
                    <a:pt x="1983" y="8145"/>
                  </a:lnTo>
                  <a:lnTo>
                    <a:pt x="1334" y="7965"/>
                  </a:lnTo>
                  <a:lnTo>
                    <a:pt x="690" y="7777"/>
                  </a:lnTo>
                  <a:lnTo>
                    <a:pt x="197" y="7628"/>
                  </a:lnTo>
                  <a:lnTo>
                    <a:pt x="0" y="7568"/>
                  </a:lnTo>
                  <a:lnTo>
                    <a:pt x="0" y="7885"/>
                  </a:lnTo>
                  <a:lnTo>
                    <a:pt x="850" y="8087"/>
                  </a:lnTo>
                  <a:lnTo>
                    <a:pt x="1340" y="8202"/>
                  </a:lnTo>
                  <a:lnTo>
                    <a:pt x="1654" y="8274"/>
                  </a:lnTo>
                  <a:lnTo>
                    <a:pt x="1978" y="8346"/>
                  </a:lnTo>
                  <a:lnTo>
                    <a:pt x="2038" y="8359"/>
                  </a:lnTo>
                  <a:lnTo>
                    <a:pt x="2099" y="8371"/>
                  </a:lnTo>
                  <a:lnTo>
                    <a:pt x="2163" y="8383"/>
                  </a:lnTo>
                  <a:lnTo>
                    <a:pt x="2228" y="8394"/>
                  </a:lnTo>
                  <a:lnTo>
                    <a:pt x="2295" y="8406"/>
                  </a:lnTo>
                  <a:lnTo>
                    <a:pt x="2363" y="8416"/>
                  </a:lnTo>
                  <a:lnTo>
                    <a:pt x="2434" y="8427"/>
                  </a:lnTo>
                  <a:lnTo>
                    <a:pt x="2506" y="8437"/>
                  </a:lnTo>
                  <a:lnTo>
                    <a:pt x="2580" y="8447"/>
                  </a:lnTo>
                  <a:lnTo>
                    <a:pt x="2655" y="8456"/>
                  </a:lnTo>
                  <a:lnTo>
                    <a:pt x="2733" y="8465"/>
                  </a:lnTo>
                  <a:lnTo>
                    <a:pt x="2812" y="8474"/>
                  </a:lnTo>
                  <a:lnTo>
                    <a:pt x="2892" y="8483"/>
                  </a:lnTo>
                  <a:lnTo>
                    <a:pt x="3059" y="8500"/>
                  </a:lnTo>
                  <a:lnTo>
                    <a:pt x="3233" y="8516"/>
                  </a:lnTo>
                  <a:lnTo>
                    <a:pt x="3413" y="8531"/>
                  </a:lnTo>
                  <a:lnTo>
                    <a:pt x="3600" y="8546"/>
                  </a:lnTo>
                  <a:lnTo>
                    <a:pt x="3893" y="8567"/>
                  </a:lnTo>
                  <a:lnTo>
                    <a:pt x="4591" y="8617"/>
                  </a:lnTo>
                  <a:lnTo>
                    <a:pt x="5692" y="8693"/>
                  </a:lnTo>
                  <a:lnTo>
                    <a:pt x="5692" y="8608"/>
                  </a:lnTo>
                  <a:close/>
                  <a:moveTo>
                    <a:pt x="5692" y="8215"/>
                  </a:moveTo>
                  <a:lnTo>
                    <a:pt x="4289" y="8070"/>
                  </a:lnTo>
                  <a:lnTo>
                    <a:pt x="4053" y="8046"/>
                  </a:lnTo>
                  <a:lnTo>
                    <a:pt x="3844" y="8022"/>
                  </a:lnTo>
                  <a:lnTo>
                    <a:pt x="3527" y="7990"/>
                  </a:lnTo>
                  <a:lnTo>
                    <a:pt x="3460" y="7982"/>
                  </a:lnTo>
                  <a:lnTo>
                    <a:pt x="3391" y="7974"/>
                  </a:lnTo>
                  <a:lnTo>
                    <a:pt x="3321" y="7965"/>
                  </a:lnTo>
                  <a:lnTo>
                    <a:pt x="3250" y="7956"/>
                  </a:lnTo>
                  <a:lnTo>
                    <a:pt x="3177" y="7945"/>
                  </a:lnTo>
                  <a:lnTo>
                    <a:pt x="3102" y="7933"/>
                  </a:lnTo>
                  <a:lnTo>
                    <a:pt x="3026" y="7921"/>
                  </a:lnTo>
                  <a:lnTo>
                    <a:pt x="2949" y="7906"/>
                  </a:lnTo>
                  <a:lnTo>
                    <a:pt x="2870" y="7891"/>
                  </a:lnTo>
                  <a:lnTo>
                    <a:pt x="2789" y="7873"/>
                  </a:lnTo>
                  <a:lnTo>
                    <a:pt x="2707" y="7854"/>
                  </a:lnTo>
                  <a:lnTo>
                    <a:pt x="2623" y="7834"/>
                  </a:lnTo>
                  <a:lnTo>
                    <a:pt x="2538" y="7811"/>
                  </a:lnTo>
                  <a:lnTo>
                    <a:pt x="2451" y="7786"/>
                  </a:lnTo>
                  <a:lnTo>
                    <a:pt x="2362" y="7759"/>
                  </a:lnTo>
                  <a:lnTo>
                    <a:pt x="2271" y="7730"/>
                  </a:lnTo>
                  <a:lnTo>
                    <a:pt x="2179" y="7698"/>
                  </a:lnTo>
                  <a:lnTo>
                    <a:pt x="2085" y="7663"/>
                  </a:lnTo>
                  <a:lnTo>
                    <a:pt x="1989" y="7626"/>
                  </a:lnTo>
                  <a:lnTo>
                    <a:pt x="1332" y="7360"/>
                  </a:lnTo>
                  <a:lnTo>
                    <a:pt x="687" y="7091"/>
                  </a:lnTo>
                  <a:lnTo>
                    <a:pt x="195" y="6884"/>
                  </a:lnTo>
                  <a:lnTo>
                    <a:pt x="0" y="6801"/>
                  </a:lnTo>
                  <a:lnTo>
                    <a:pt x="0" y="7138"/>
                  </a:lnTo>
                  <a:lnTo>
                    <a:pt x="753" y="7400"/>
                  </a:lnTo>
                  <a:lnTo>
                    <a:pt x="1211" y="7558"/>
                  </a:lnTo>
                  <a:lnTo>
                    <a:pt x="1559" y="7676"/>
                  </a:lnTo>
                  <a:lnTo>
                    <a:pt x="1984" y="7818"/>
                  </a:lnTo>
                  <a:lnTo>
                    <a:pt x="2068" y="7845"/>
                  </a:lnTo>
                  <a:lnTo>
                    <a:pt x="2150" y="7871"/>
                  </a:lnTo>
                  <a:lnTo>
                    <a:pt x="2229" y="7895"/>
                  </a:lnTo>
                  <a:lnTo>
                    <a:pt x="2306" y="7917"/>
                  </a:lnTo>
                  <a:lnTo>
                    <a:pt x="2381" y="7938"/>
                  </a:lnTo>
                  <a:lnTo>
                    <a:pt x="2454" y="7957"/>
                  </a:lnTo>
                  <a:lnTo>
                    <a:pt x="2526" y="7974"/>
                  </a:lnTo>
                  <a:lnTo>
                    <a:pt x="2598" y="7990"/>
                  </a:lnTo>
                  <a:lnTo>
                    <a:pt x="2668" y="8005"/>
                  </a:lnTo>
                  <a:lnTo>
                    <a:pt x="2738" y="8019"/>
                  </a:lnTo>
                  <a:lnTo>
                    <a:pt x="2809" y="8032"/>
                  </a:lnTo>
                  <a:lnTo>
                    <a:pt x="2880" y="8044"/>
                  </a:lnTo>
                  <a:lnTo>
                    <a:pt x="2952" y="8055"/>
                  </a:lnTo>
                  <a:lnTo>
                    <a:pt x="3025" y="8066"/>
                  </a:lnTo>
                  <a:lnTo>
                    <a:pt x="3099" y="8076"/>
                  </a:lnTo>
                  <a:lnTo>
                    <a:pt x="3176" y="8085"/>
                  </a:lnTo>
                  <a:lnTo>
                    <a:pt x="3254" y="8094"/>
                  </a:lnTo>
                  <a:lnTo>
                    <a:pt x="3336" y="8103"/>
                  </a:lnTo>
                  <a:lnTo>
                    <a:pt x="3508" y="8120"/>
                  </a:lnTo>
                  <a:lnTo>
                    <a:pt x="3898" y="8155"/>
                  </a:lnTo>
                  <a:lnTo>
                    <a:pt x="4539" y="8210"/>
                  </a:lnTo>
                  <a:lnTo>
                    <a:pt x="5115" y="8259"/>
                  </a:lnTo>
                  <a:lnTo>
                    <a:pt x="5692" y="8306"/>
                  </a:lnTo>
                  <a:lnTo>
                    <a:pt x="5692" y="8215"/>
                  </a:lnTo>
                  <a:close/>
                  <a:moveTo>
                    <a:pt x="5692" y="7440"/>
                  </a:moveTo>
                  <a:lnTo>
                    <a:pt x="5342" y="7397"/>
                  </a:lnTo>
                  <a:lnTo>
                    <a:pt x="5038" y="7359"/>
                  </a:lnTo>
                  <a:lnTo>
                    <a:pt x="3898" y="7214"/>
                  </a:lnTo>
                  <a:lnTo>
                    <a:pt x="3761" y="7195"/>
                  </a:lnTo>
                  <a:lnTo>
                    <a:pt x="3631" y="7176"/>
                  </a:lnTo>
                  <a:lnTo>
                    <a:pt x="3508" y="7155"/>
                  </a:lnTo>
                  <a:lnTo>
                    <a:pt x="3392" y="7134"/>
                  </a:lnTo>
                  <a:lnTo>
                    <a:pt x="3282" y="7111"/>
                  </a:lnTo>
                  <a:lnTo>
                    <a:pt x="3179" y="7088"/>
                  </a:lnTo>
                  <a:lnTo>
                    <a:pt x="3081" y="7064"/>
                  </a:lnTo>
                  <a:lnTo>
                    <a:pt x="2989" y="7040"/>
                  </a:lnTo>
                  <a:lnTo>
                    <a:pt x="2902" y="7015"/>
                  </a:lnTo>
                  <a:lnTo>
                    <a:pt x="2821" y="6990"/>
                  </a:lnTo>
                  <a:lnTo>
                    <a:pt x="2744" y="6964"/>
                  </a:lnTo>
                  <a:lnTo>
                    <a:pt x="2672" y="6938"/>
                  </a:lnTo>
                  <a:lnTo>
                    <a:pt x="2604" y="6912"/>
                  </a:lnTo>
                  <a:lnTo>
                    <a:pt x="2540" y="6886"/>
                  </a:lnTo>
                  <a:lnTo>
                    <a:pt x="2480" y="6860"/>
                  </a:lnTo>
                  <a:lnTo>
                    <a:pt x="2424" y="6834"/>
                  </a:lnTo>
                  <a:lnTo>
                    <a:pt x="2370" y="6808"/>
                  </a:lnTo>
                  <a:lnTo>
                    <a:pt x="2320" y="6782"/>
                  </a:lnTo>
                  <a:lnTo>
                    <a:pt x="2272" y="6757"/>
                  </a:lnTo>
                  <a:lnTo>
                    <a:pt x="2226" y="6732"/>
                  </a:lnTo>
                  <a:lnTo>
                    <a:pt x="2183" y="6707"/>
                  </a:lnTo>
                  <a:lnTo>
                    <a:pt x="2025" y="6616"/>
                  </a:lnTo>
                  <a:lnTo>
                    <a:pt x="1989" y="6595"/>
                  </a:lnTo>
                  <a:lnTo>
                    <a:pt x="1544" y="6319"/>
                  </a:lnTo>
                  <a:lnTo>
                    <a:pt x="876" y="5884"/>
                  </a:lnTo>
                  <a:lnTo>
                    <a:pt x="266" y="5482"/>
                  </a:lnTo>
                  <a:lnTo>
                    <a:pt x="0" y="5306"/>
                  </a:lnTo>
                  <a:lnTo>
                    <a:pt x="0" y="5682"/>
                  </a:lnTo>
                  <a:lnTo>
                    <a:pt x="813" y="6157"/>
                  </a:lnTo>
                  <a:lnTo>
                    <a:pt x="1290" y="6433"/>
                  </a:lnTo>
                  <a:lnTo>
                    <a:pt x="1617" y="6618"/>
                  </a:lnTo>
                  <a:lnTo>
                    <a:pt x="1979" y="6816"/>
                  </a:lnTo>
                  <a:lnTo>
                    <a:pt x="2049" y="6854"/>
                  </a:lnTo>
                  <a:lnTo>
                    <a:pt x="2119" y="6890"/>
                  </a:lnTo>
                  <a:lnTo>
                    <a:pt x="2189" y="6924"/>
                  </a:lnTo>
                  <a:lnTo>
                    <a:pt x="2258" y="6956"/>
                  </a:lnTo>
                  <a:lnTo>
                    <a:pt x="2328" y="6986"/>
                  </a:lnTo>
                  <a:lnTo>
                    <a:pt x="2397" y="7015"/>
                  </a:lnTo>
                  <a:lnTo>
                    <a:pt x="2467" y="7042"/>
                  </a:lnTo>
                  <a:lnTo>
                    <a:pt x="2537" y="7068"/>
                  </a:lnTo>
                  <a:lnTo>
                    <a:pt x="2608" y="7092"/>
                  </a:lnTo>
                  <a:lnTo>
                    <a:pt x="2679" y="7115"/>
                  </a:lnTo>
                  <a:lnTo>
                    <a:pt x="2751" y="7137"/>
                  </a:lnTo>
                  <a:lnTo>
                    <a:pt x="2824" y="7157"/>
                  </a:lnTo>
                  <a:lnTo>
                    <a:pt x="2897" y="7176"/>
                  </a:lnTo>
                  <a:lnTo>
                    <a:pt x="2972" y="7194"/>
                  </a:lnTo>
                  <a:lnTo>
                    <a:pt x="3048" y="7211"/>
                  </a:lnTo>
                  <a:lnTo>
                    <a:pt x="3125" y="7227"/>
                  </a:lnTo>
                  <a:lnTo>
                    <a:pt x="3203" y="7243"/>
                  </a:lnTo>
                  <a:lnTo>
                    <a:pt x="3283" y="7257"/>
                  </a:lnTo>
                  <a:lnTo>
                    <a:pt x="3364" y="7270"/>
                  </a:lnTo>
                  <a:lnTo>
                    <a:pt x="3447" y="7283"/>
                  </a:lnTo>
                  <a:lnTo>
                    <a:pt x="3532" y="7296"/>
                  </a:lnTo>
                  <a:lnTo>
                    <a:pt x="3619" y="7307"/>
                  </a:lnTo>
                  <a:lnTo>
                    <a:pt x="3708" y="7319"/>
                  </a:lnTo>
                  <a:lnTo>
                    <a:pt x="3799" y="7329"/>
                  </a:lnTo>
                  <a:lnTo>
                    <a:pt x="3893" y="7340"/>
                  </a:lnTo>
                  <a:lnTo>
                    <a:pt x="5692" y="7536"/>
                  </a:lnTo>
                  <a:lnTo>
                    <a:pt x="5692" y="7440"/>
                  </a:lnTo>
                  <a:close/>
                  <a:moveTo>
                    <a:pt x="5692" y="7048"/>
                  </a:moveTo>
                  <a:lnTo>
                    <a:pt x="5322" y="6996"/>
                  </a:lnTo>
                  <a:lnTo>
                    <a:pt x="5012" y="6952"/>
                  </a:lnTo>
                  <a:lnTo>
                    <a:pt x="3898" y="6791"/>
                  </a:lnTo>
                  <a:lnTo>
                    <a:pt x="3763" y="6771"/>
                  </a:lnTo>
                  <a:lnTo>
                    <a:pt x="3636" y="6750"/>
                  </a:lnTo>
                  <a:lnTo>
                    <a:pt x="3514" y="6728"/>
                  </a:lnTo>
                  <a:lnTo>
                    <a:pt x="3399" y="6705"/>
                  </a:lnTo>
                  <a:lnTo>
                    <a:pt x="3290" y="6682"/>
                  </a:lnTo>
                  <a:lnTo>
                    <a:pt x="3187" y="6658"/>
                  </a:lnTo>
                  <a:lnTo>
                    <a:pt x="3089" y="6633"/>
                  </a:lnTo>
                  <a:lnTo>
                    <a:pt x="2997" y="6608"/>
                  </a:lnTo>
                  <a:lnTo>
                    <a:pt x="2910" y="6583"/>
                  </a:lnTo>
                  <a:lnTo>
                    <a:pt x="2827" y="6557"/>
                  </a:lnTo>
                  <a:lnTo>
                    <a:pt x="2749" y="6530"/>
                  </a:lnTo>
                  <a:lnTo>
                    <a:pt x="2676" y="6503"/>
                  </a:lnTo>
                  <a:lnTo>
                    <a:pt x="2607" y="6476"/>
                  </a:lnTo>
                  <a:lnTo>
                    <a:pt x="2541" y="6449"/>
                  </a:lnTo>
                  <a:lnTo>
                    <a:pt x="2480" y="6421"/>
                  </a:lnTo>
                  <a:lnTo>
                    <a:pt x="2421" y="6393"/>
                  </a:lnTo>
                  <a:lnTo>
                    <a:pt x="2367" y="6366"/>
                  </a:lnTo>
                  <a:lnTo>
                    <a:pt x="2315" y="6338"/>
                  </a:lnTo>
                  <a:lnTo>
                    <a:pt x="2265" y="6310"/>
                  </a:lnTo>
                  <a:lnTo>
                    <a:pt x="2219" y="6282"/>
                  </a:lnTo>
                  <a:lnTo>
                    <a:pt x="2174" y="6254"/>
                  </a:lnTo>
                  <a:lnTo>
                    <a:pt x="2132" y="6226"/>
                  </a:lnTo>
                  <a:lnTo>
                    <a:pt x="2091" y="6199"/>
                  </a:lnTo>
                  <a:lnTo>
                    <a:pt x="2053" y="6171"/>
                  </a:lnTo>
                  <a:lnTo>
                    <a:pt x="2015" y="6144"/>
                  </a:lnTo>
                  <a:lnTo>
                    <a:pt x="1979" y="6117"/>
                  </a:lnTo>
                  <a:lnTo>
                    <a:pt x="1538" y="5777"/>
                  </a:lnTo>
                  <a:lnTo>
                    <a:pt x="872" y="5253"/>
                  </a:lnTo>
                  <a:lnTo>
                    <a:pt x="265" y="4773"/>
                  </a:lnTo>
                  <a:lnTo>
                    <a:pt x="0" y="4563"/>
                  </a:lnTo>
                  <a:lnTo>
                    <a:pt x="0" y="4971"/>
                  </a:lnTo>
                  <a:lnTo>
                    <a:pt x="794" y="5529"/>
                  </a:lnTo>
                  <a:lnTo>
                    <a:pt x="1265" y="5858"/>
                  </a:lnTo>
                  <a:lnTo>
                    <a:pt x="1599" y="6087"/>
                  </a:lnTo>
                  <a:lnTo>
                    <a:pt x="1984" y="6343"/>
                  </a:lnTo>
                  <a:lnTo>
                    <a:pt x="2058" y="6391"/>
                  </a:lnTo>
                  <a:lnTo>
                    <a:pt x="2131" y="6436"/>
                  </a:lnTo>
                  <a:lnTo>
                    <a:pt x="2203" y="6477"/>
                  </a:lnTo>
                  <a:lnTo>
                    <a:pt x="2275" y="6516"/>
                  </a:lnTo>
                  <a:lnTo>
                    <a:pt x="2347" y="6551"/>
                  </a:lnTo>
                  <a:lnTo>
                    <a:pt x="2418" y="6584"/>
                  </a:lnTo>
                  <a:lnTo>
                    <a:pt x="2489" y="6614"/>
                  </a:lnTo>
                  <a:lnTo>
                    <a:pt x="2560" y="6642"/>
                  </a:lnTo>
                  <a:lnTo>
                    <a:pt x="2630" y="6667"/>
                  </a:lnTo>
                  <a:lnTo>
                    <a:pt x="2701" y="6691"/>
                  </a:lnTo>
                  <a:lnTo>
                    <a:pt x="2771" y="6712"/>
                  </a:lnTo>
                  <a:lnTo>
                    <a:pt x="2842" y="6732"/>
                  </a:lnTo>
                  <a:lnTo>
                    <a:pt x="2913" y="6750"/>
                  </a:lnTo>
                  <a:lnTo>
                    <a:pt x="2984" y="6766"/>
                  </a:lnTo>
                  <a:lnTo>
                    <a:pt x="3056" y="6781"/>
                  </a:lnTo>
                  <a:lnTo>
                    <a:pt x="3128" y="6795"/>
                  </a:lnTo>
                  <a:lnTo>
                    <a:pt x="3201" y="6808"/>
                  </a:lnTo>
                  <a:lnTo>
                    <a:pt x="3275" y="6820"/>
                  </a:lnTo>
                  <a:lnTo>
                    <a:pt x="3349" y="6832"/>
                  </a:lnTo>
                  <a:lnTo>
                    <a:pt x="3424" y="6842"/>
                  </a:lnTo>
                  <a:lnTo>
                    <a:pt x="3500" y="6852"/>
                  </a:lnTo>
                  <a:lnTo>
                    <a:pt x="3898" y="6902"/>
                  </a:lnTo>
                  <a:lnTo>
                    <a:pt x="4481" y="6979"/>
                  </a:lnTo>
                  <a:lnTo>
                    <a:pt x="5064" y="7059"/>
                  </a:lnTo>
                  <a:lnTo>
                    <a:pt x="5513" y="7123"/>
                  </a:lnTo>
                  <a:lnTo>
                    <a:pt x="5692" y="7149"/>
                  </a:lnTo>
                  <a:lnTo>
                    <a:pt x="5692" y="7048"/>
                  </a:lnTo>
                  <a:close/>
                  <a:moveTo>
                    <a:pt x="5692" y="5100"/>
                  </a:moveTo>
                  <a:lnTo>
                    <a:pt x="4852" y="4934"/>
                  </a:lnTo>
                  <a:lnTo>
                    <a:pt x="4384" y="4841"/>
                  </a:lnTo>
                  <a:lnTo>
                    <a:pt x="4121" y="4787"/>
                  </a:lnTo>
                  <a:lnTo>
                    <a:pt x="3893" y="4738"/>
                  </a:lnTo>
                  <a:lnTo>
                    <a:pt x="3758" y="4708"/>
                  </a:lnTo>
                  <a:lnTo>
                    <a:pt x="3631" y="4676"/>
                  </a:lnTo>
                  <a:lnTo>
                    <a:pt x="3510" y="4644"/>
                  </a:lnTo>
                  <a:lnTo>
                    <a:pt x="3396" y="4610"/>
                  </a:lnTo>
                  <a:lnTo>
                    <a:pt x="3288" y="4575"/>
                  </a:lnTo>
                  <a:lnTo>
                    <a:pt x="3186" y="4539"/>
                  </a:lnTo>
                  <a:lnTo>
                    <a:pt x="3090" y="4502"/>
                  </a:lnTo>
                  <a:lnTo>
                    <a:pt x="3000" y="4465"/>
                  </a:lnTo>
                  <a:lnTo>
                    <a:pt x="2914" y="4426"/>
                  </a:lnTo>
                  <a:lnTo>
                    <a:pt x="2834" y="4388"/>
                  </a:lnTo>
                  <a:lnTo>
                    <a:pt x="2759" y="4348"/>
                  </a:lnTo>
                  <a:lnTo>
                    <a:pt x="2689" y="4309"/>
                  </a:lnTo>
                  <a:lnTo>
                    <a:pt x="2623" y="4269"/>
                  </a:lnTo>
                  <a:lnTo>
                    <a:pt x="2561" y="4228"/>
                  </a:lnTo>
                  <a:lnTo>
                    <a:pt x="2503" y="4188"/>
                  </a:lnTo>
                  <a:lnTo>
                    <a:pt x="2449" y="4148"/>
                  </a:lnTo>
                  <a:lnTo>
                    <a:pt x="2399" y="4107"/>
                  </a:lnTo>
                  <a:lnTo>
                    <a:pt x="2352" y="4067"/>
                  </a:lnTo>
                  <a:lnTo>
                    <a:pt x="2308" y="4027"/>
                  </a:lnTo>
                  <a:lnTo>
                    <a:pt x="2268" y="3987"/>
                  </a:lnTo>
                  <a:lnTo>
                    <a:pt x="2229" y="3948"/>
                  </a:lnTo>
                  <a:lnTo>
                    <a:pt x="2194" y="3909"/>
                  </a:lnTo>
                  <a:lnTo>
                    <a:pt x="2161" y="3871"/>
                  </a:lnTo>
                  <a:lnTo>
                    <a:pt x="2129" y="3833"/>
                  </a:lnTo>
                  <a:lnTo>
                    <a:pt x="2100" y="3797"/>
                  </a:lnTo>
                  <a:lnTo>
                    <a:pt x="2072" y="3761"/>
                  </a:lnTo>
                  <a:lnTo>
                    <a:pt x="2021" y="3691"/>
                  </a:lnTo>
                  <a:lnTo>
                    <a:pt x="1955" y="3601"/>
                  </a:lnTo>
                  <a:lnTo>
                    <a:pt x="1872" y="3486"/>
                  </a:lnTo>
                  <a:lnTo>
                    <a:pt x="1660" y="3181"/>
                  </a:lnTo>
                  <a:lnTo>
                    <a:pt x="869" y="2036"/>
                  </a:lnTo>
                  <a:lnTo>
                    <a:pt x="0" y="769"/>
                  </a:lnTo>
                  <a:lnTo>
                    <a:pt x="0" y="1343"/>
                  </a:lnTo>
                  <a:lnTo>
                    <a:pt x="1733" y="3606"/>
                  </a:lnTo>
                  <a:lnTo>
                    <a:pt x="1978" y="3923"/>
                  </a:lnTo>
                  <a:lnTo>
                    <a:pt x="2030" y="3987"/>
                  </a:lnTo>
                  <a:lnTo>
                    <a:pt x="2083" y="4046"/>
                  </a:lnTo>
                  <a:lnTo>
                    <a:pt x="2139" y="4103"/>
                  </a:lnTo>
                  <a:lnTo>
                    <a:pt x="2196" y="4156"/>
                  </a:lnTo>
                  <a:lnTo>
                    <a:pt x="2255" y="4206"/>
                  </a:lnTo>
                  <a:lnTo>
                    <a:pt x="2315" y="4254"/>
                  </a:lnTo>
                  <a:lnTo>
                    <a:pt x="2377" y="4298"/>
                  </a:lnTo>
                  <a:lnTo>
                    <a:pt x="2441" y="4340"/>
                  </a:lnTo>
                  <a:lnTo>
                    <a:pt x="2506" y="4379"/>
                  </a:lnTo>
                  <a:lnTo>
                    <a:pt x="2572" y="4416"/>
                  </a:lnTo>
                  <a:lnTo>
                    <a:pt x="2639" y="4451"/>
                  </a:lnTo>
                  <a:lnTo>
                    <a:pt x="2708" y="4483"/>
                  </a:lnTo>
                  <a:lnTo>
                    <a:pt x="2778" y="4514"/>
                  </a:lnTo>
                  <a:lnTo>
                    <a:pt x="2848" y="4542"/>
                  </a:lnTo>
                  <a:lnTo>
                    <a:pt x="2920" y="4569"/>
                  </a:lnTo>
                  <a:lnTo>
                    <a:pt x="2992" y="4594"/>
                  </a:lnTo>
                  <a:lnTo>
                    <a:pt x="3065" y="4618"/>
                  </a:lnTo>
                  <a:lnTo>
                    <a:pt x="3139" y="4640"/>
                  </a:lnTo>
                  <a:lnTo>
                    <a:pt x="3213" y="4661"/>
                  </a:lnTo>
                  <a:lnTo>
                    <a:pt x="3288" y="4682"/>
                  </a:lnTo>
                  <a:lnTo>
                    <a:pt x="3363" y="4701"/>
                  </a:lnTo>
                  <a:lnTo>
                    <a:pt x="3438" y="4719"/>
                  </a:lnTo>
                  <a:lnTo>
                    <a:pt x="3514" y="4737"/>
                  </a:lnTo>
                  <a:lnTo>
                    <a:pt x="3590" y="4754"/>
                  </a:lnTo>
                  <a:lnTo>
                    <a:pt x="3893" y="4819"/>
                  </a:lnTo>
                  <a:lnTo>
                    <a:pt x="4470" y="4939"/>
                  </a:lnTo>
                  <a:lnTo>
                    <a:pt x="5056" y="5056"/>
                  </a:lnTo>
                  <a:lnTo>
                    <a:pt x="5510" y="5145"/>
                  </a:lnTo>
                  <a:lnTo>
                    <a:pt x="5692" y="5180"/>
                  </a:lnTo>
                  <a:lnTo>
                    <a:pt x="5692" y="5100"/>
                  </a:lnTo>
                  <a:close/>
                  <a:moveTo>
                    <a:pt x="5692" y="4713"/>
                  </a:moveTo>
                  <a:lnTo>
                    <a:pt x="5358" y="4636"/>
                  </a:lnTo>
                  <a:lnTo>
                    <a:pt x="5061" y="4570"/>
                  </a:lnTo>
                  <a:lnTo>
                    <a:pt x="4631" y="4478"/>
                  </a:lnTo>
                  <a:lnTo>
                    <a:pt x="3902" y="4323"/>
                  </a:lnTo>
                  <a:lnTo>
                    <a:pt x="3780" y="4297"/>
                  </a:lnTo>
                  <a:lnTo>
                    <a:pt x="3664" y="4269"/>
                  </a:lnTo>
                  <a:lnTo>
                    <a:pt x="3553" y="4240"/>
                  </a:lnTo>
                  <a:lnTo>
                    <a:pt x="3448" y="4211"/>
                  </a:lnTo>
                  <a:lnTo>
                    <a:pt x="3349" y="4181"/>
                  </a:lnTo>
                  <a:lnTo>
                    <a:pt x="3254" y="4150"/>
                  </a:lnTo>
                  <a:lnTo>
                    <a:pt x="3164" y="4118"/>
                  </a:lnTo>
                  <a:lnTo>
                    <a:pt x="3079" y="4086"/>
                  </a:lnTo>
                  <a:lnTo>
                    <a:pt x="2998" y="4052"/>
                  </a:lnTo>
                  <a:lnTo>
                    <a:pt x="2921" y="4018"/>
                  </a:lnTo>
                  <a:lnTo>
                    <a:pt x="2849" y="3983"/>
                  </a:lnTo>
                  <a:lnTo>
                    <a:pt x="2780" y="3948"/>
                  </a:lnTo>
                  <a:lnTo>
                    <a:pt x="2715" y="3911"/>
                  </a:lnTo>
                  <a:lnTo>
                    <a:pt x="2654" y="3874"/>
                  </a:lnTo>
                  <a:lnTo>
                    <a:pt x="2596" y="3836"/>
                  </a:lnTo>
                  <a:lnTo>
                    <a:pt x="2541" y="3797"/>
                  </a:lnTo>
                  <a:lnTo>
                    <a:pt x="2489" y="3758"/>
                  </a:lnTo>
                  <a:lnTo>
                    <a:pt x="2439" y="3717"/>
                  </a:lnTo>
                  <a:lnTo>
                    <a:pt x="2393" y="3676"/>
                  </a:lnTo>
                  <a:lnTo>
                    <a:pt x="2348" y="3634"/>
                  </a:lnTo>
                  <a:lnTo>
                    <a:pt x="2306" y="3592"/>
                  </a:lnTo>
                  <a:lnTo>
                    <a:pt x="2266" y="3549"/>
                  </a:lnTo>
                  <a:lnTo>
                    <a:pt x="2228" y="3505"/>
                  </a:lnTo>
                  <a:lnTo>
                    <a:pt x="2191" y="3460"/>
                  </a:lnTo>
                  <a:lnTo>
                    <a:pt x="2156" y="3415"/>
                  </a:lnTo>
                  <a:lnTo>
                    <a:pt x="2122" y="3369"/>
                  </a:lnTo>
                  <a:lnTo>
                    <a:pt x="2089" y="3322"/>
                  </a:lnTo>
                  <a:lnTo>
                    <a:pt x="2056" y="3274"/>
                  </a:lnTo>
                  <a:lnTo>
                    <a:pt x="2025" y="3226"/>
                  </a:lnTo>
                  <a:lnTo>
                    <a:pt x="1994" y="3177"/>
                  </a:lnTo>
                  <a:lnTo>
                    <a:pt x="0" y="0"/>
                  </a:lnTo>
                  <a:lnTo>
                    <a:pt x="0" y="635"/>
                  </a:lnTo>
                  <a:lnTo>
                    <a:pt x="926" y="1965"/>
                  </a:lnTo>
                  <a:lnTo>
                    <a:pt x="1441" y="2703"/>
                  </a:lnTo>
                  <a:lnTo>
                    <a:pt x="1730" y="3113"/>
                  </a:lnTo>
                  <a:lnTo>
                    <a:pt x="1978" y="3460"/>
                  </a:lnTo>
                  <a:lnTo>
                    <a:pt x="2028" y="3528"/>
                  </a:lnTo>
                  <a:lnTo>
                    <a:pt x="2077" y="3591"/>
                  </a:lnTo>
                  <a:lnTo>
                    <a:pt x="2127" y="3650"/>
                  </a:lnTo>
                  <a:lnTo>
                    <a:pt x="2176" y="3705"/>
                  </a:lnTo>
                  <a:lnTo>
                    <a:pt x="2226" y="3757"/>
                  </a:lnTo>
                  <a:lnTo>
                    <a:pt x="2277" y="3805"/>
                  </a:lnTo>
                  <a:lnTo>
                    <a:pt x="2328" y="3850"/>
                  </a:lnTo>
                  <a:lnTo>
                    <a:pt x="2380" y="3892"/>
                  </a:lnTo>
                  <a:lnTo>
                    <a:pt x="2433" y="3931"/>
                  </a:lnTo>
                  <a:lnTo>
                    <a:pt x="2487" y="3968"/>
                  </a:lnTo>
                  <a:lnTo>
                    <a:pt x="2543" y="4002"/>
                  </a:lnTo>
                  <a:lnTo>
                    <a:pt x="2601" y="4035"/>
                  </a:lnTo>
                  <a:lnTo>
                    <a:pt x="2660" y="4065"/>
                  </a:lnTo>
                  <a:lnTo>
                    <a:pt x="2721" y="4093"/>
                  </a:lnTo>
                  <a:lnTo>
                    <a:pt x="2784" y="4120"/>
                  </a:lnTo>
                  <a:lnTo>
                    <a:pt x="2849" y="4145"/>
                  </a:lnTo>
                  <a:lnTo>
                    <a:pt x="2917" y="4169"/>
                  </a:lnTo>
                  <a:lnTo>
                    <a:pt x="2988" y="4193"/>
                  </a:lnTo>
                  <a:lnTo>
                    <a:pt x="3061" y="4215"/>
                  </a:lnTo>
                  <a:lnTo>
                    <a:pt x="3138" y="4237"/>
                  </a:lnTo>
                  <a:lnTo>
                    <a:pt x="3218" y="4258"/>
                  </a:lnTo>
                  <a:lnTo>
                    <a:pt x="3301" y="4279"/>
                  </a:lnTo>
                  <a:lnTo>
                    <a:pt x="3387" y="4300"/>
                  </a:lnTo>
                  <a:lnTo>
                    <a:pt x="3478" y="4321"/>
                  </a:lnTo>
                  <a:lnTo>
                    <a:pt x="3670" y="4365"/>
                  </a:lnTo>
                  <a:lnTo>
                    <a:pt x="3880" y="4412"/>
                  </a:lnTo>
                  <a:lnTo>
                    <a:pt x="4593" y="4570"/>
                  </a:lnTo>
                  <a:lnTo>
                    <a:pt x="5168" y="4695"/>
                  </a:lnTo>
                  <a:lnTo>
                    <a:pt x="5692" y="4808"/>
                  </a:lnTo>
                  <a:lnTo>
                    <a:pt x="5692" y="4713"/>
                  </a:lnTo>
                  <a:close/>
                </a:path>
              </a:pathLst>
            </a:custGeom>
            <a:solidFill>
              <a:srgbClr val="E9E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ocshape32"/>
          <p:cNvSpPr>
            <a:spLocks/>
          </p:cNvSpPr>
          <p:nvPr/>
        </p:nvSpPr>
        <p:spPr bwMode="auto">
          <a:xfrm>
            <a:off x="9150" y="560586"/>
            <a:ext cx="2305356" cy="1785613"/>
          </a:xfrm>
          <a:custGeom>
            <a:avLst/>
            <a:gdLst>
              <a:gd name="T0" fmla="+- 0 2375 551"/>
              <a:gd name="T1" fmla="*/ T0 w 3949"/>
              <a:gd name="T2" fmla="+- 0 130 125"/>
              <a:gd name="T3" fmla="*/ 130 h 3949"/>
              <a:gd name="T4" fmla="+- 0 2154 551"/>
              <a:gd name="T5" fmla="*/ T4 w 3949"/>
              <a:gd name="T6" fmla="+- 0 160 125"/>
              <a:gd name="T7" fmla="*/ 160 h 3949"/>
              <a:gd name="T8" fmla="+- 0 1943 551"/>
              <a:gd name="T9" fmla="*/ T8 w 3949"/>
              <a:gd name="T10" fmla="+- 0 212 125"/>
              <a:gd name="T11" fmla="*/ 212 h 3949"/>
              <a:gd name="T12" fmla="+- 0 1740 551"/>
              <a:gd name="T13" fmla="*/ T12 w 3949"/>
              <a:gd name="T14" fmla="+- 0 287 125"/>
              <a:gd name="T15" fmla="*/ 287 h 3949"/>
              <a:gd name="T16" fmla="+- 0 1549 551"/>
              <a:gd name="T17" fmla="*/ T16 w 3949"/>
              <a:gd name="T18" fmla="+- 0 383 125"/>
              <a:gd name="T19" fmla="*/ 383 h 3949"/>
              <a:gd name="T20" fmla="+- 0 1371 551"/>
              <a:gd name="T21" fmla="*/ T20 w 3949"/>
              <a:gd name="T22" fmla="+- 0 497 125"/>
              <a:gd name="T23" fmla="*/ 497 h 3949"/>
              <a:gd name="T24" fmla="+- 0 1206 551"/>
              <a:gd name="T25" fmla="*/ T24 w 3949"/>
              <a:gd name="T26" fmla="+- 0 630 125"/>
              <a:gd name="T27" fmla="*/ 630 h 3949"/>
              <a:gd name="T28" fmla="+- 0 1057 551"/>
              <a:gd name="T29" fmla="*/ T28 w 3949"/>
              <a:gd name="T30" fmla="+- 0 780 125"/>
              <a:gd name="T31" fmla="*/ 780 h 3949"/>
              <a:gd name="T32" fmla="+- 0 924 551"/>
              <a:gd name="T33" fmla="*/ T32 w 3949"/>
              <a:gd name="T34" fmla="+- 0 945 125"/>
              <a:gd name="T35" fmla="*/ 945 h 3949"/>
              <a:gd name="T36" fmla="+- 0 809 551"/>
              <a:gd name="T37" fmla="*/ T36 w 3949"/>
              <a:gd name="T38" fmla="+- 0 1123 125"/>
              <a:gd name="T39" fmla="*/ 1123 h 3949"/>
              <a:gd name="T40" fmla="+- 0 713 551"/>
              <a:gd name="T41" fmla="*/ T40 w 3949"/>
              <a:gd name="T42" fmla="+- 0 1314 125"/>
              <a:gd name="T43" fmla="*/ 1314 h 3949"/>
              <a:gd name="T44" fmla="+- 0 639 551"/>
              <a:gd name="T45" fmla="*/ T44 w 3949"/>
              <a:gd name="T46" fmla="+- 0 1516 125"/>
              <a:gd name="T47" fmla="*/ 1516 h 3949"/>
              <a:gd name="T48" fmla="+- 0 586 551"/>
              <a:gd name="T49" fmla="*/ T48 w 3949"/>
              <a:gd name="T50" fmla="+- 0 1728 125"/>
              <a:gd name="T51" fmla="*/ 1728 h 3949"/>
              <a:gd name="T52" fmla="+- 0 557 551"/>
              <a:gd name="T53" fmla="*/ T52 w 3949"/>
              <a:gd name="T54" fmla="+- 0 1948 125"/>
              <a:gd name="T55" fmla="*/ 1948 h 3949"/>
              <a:gd name="T56" fmla="+- 0 553 551"/>
              <a:gd name="T57" fmla="*/ T56 w 3949"/>
              <a:gd name="T58" fmla="+- 0 2175 125"/>
              <a:gd name="T59" fmla="*/ 2175 h 3949"/>
              <a:gd name="T60" fmla="+- 0 574 551"/>
              <a:gd name="T61" fmla="*/ T60 w 3949"/>
              <a:gd name="T62" fmla="+- 0 2397 125"/>
              <a:gd name="T63" fmla="*/ 2397 h 3949"/>
              <a:gd name="T64" fmla="+- 0 618 551"/>
              <a:gd name="T65" fmla="*/ T64 w 3949"/>
              <a:gd name="T66" fmla="+- 0 2612 125"/>
              <a:gd name="T67" fmla="*/ 2612 h 3949"/>
              <a:gd name="T68" fmla="+- 0 686 551"/>
              <a:gd name="T69" fmla="*/ T68 w 3949"/>
              <a:gd name="T70" fmla="+- 0 2818 125"/>
              <a:gd name="T71" fmla="*/ 2818 h 3949"/>
              <a:gd name="T72" fmla="+- 0 775 551"/>
              <a:gd name="T73" fmla="*/ T72 w 3949"/>
              <a:gd name="T74" fmla="+- 0 3013 125"/>
              <a:gd name="T75" fmla="*/ 3013 h 3949"/>
              <a:gd name="T76" fmla="+- 0 883 551"/>
              <a:gd name="T77" fmla="*/ T76 w 3949"/>
              <a:gd name="T78" fmla="+- 0 3196 125"/>
              <a:gd name="T79" fmla="*/ 3196 h 3949"/>
              <a:gd name="T80" fmla="+- 0 1010 551"/>
              <a:gd name="T81" fmla="*/ T80 w 3949"/>
              <a:gd name="T82" fmla="+- 0 3365 125"/>
              <a:gd name="T83" fmla="*/ 3365 h 3949"/>
              <a:gd name="T84" fmla="+- 0 1155 551"/>
              <a:gd name="T85" fmla="*/ T84 w 3949"/>
              <a:gd name="T86" fmla="+- 0 3520 125"/>
              <a:gd name="T87" fmla="*/ 3520 h 3949"/>
              <a:gd name="T88" fmla="+- 0 1314 551"/>
              <a:gd name="T89" fmla="*/ T88 w 3949"/>
              <a:gd name="T90" fmla="+- 0 3658 125"/>
              <a:gd name="T91" fmla="*/ 3658 h 3949"/>
              <a:gd name="T92" fmla="+- 0 1488 551"/>
              <a:gd name="T93" fmla="*/ T92 w 3949"/>
              <a:gd name="T94" fmla="+- 0 3779 125"/>
              <a:gd name="T95" fmla="*/ 3779 h 3949"/>
              <a:gd name="T96" fmla="+- 0 1676 551"/>
              <a:gd name="T97" fmla="*/ T96 w 3949"/>
              <a:gd name="T98" fmla="+- 0 3881 125"/>
              <a:gd name="T99" fmla="*/ 3881 h 3949"/>
              <a:gd name="T100" fmla="+- 0 1874 551"/>
              <a:gd name="T101" fmla="*/ T100 w 3949"/>
              <a:gd name="T102" fmla="+- 0 3963 125"/>
              <a:gd name="T103" fmla="*/ 3963 h 3949"/>
              <a:gd name="T104" fmla="+- 0 2083 551"/>
              <a:gd name="T105" fmla="*/ T104 w 3949"/>
              <a:gd name="T106" fmla="+- 0 4023 125"/>
              <a:gd name="T107" fmla="*/ 4023 h 3949"/>
              <a:gd name="T108" fmla="+- 0 2300 551"/>
              <a:gd name="T109" fmla="*/ T108 w 3949"/>
              <a:gd name="T110" fmla="+- 0 4061 125"/>
              <a:gd name="T111" fmla="*/ 4061 h 3949"/>
              <a:gd name="T112" fmla="+- 0 2525 551"/>
              <a:gd name="T113" fmla="*/ T112 w 3949"/>
              <a:gd name="T114" fmla="+- 0 4073 125"/>
              <a:gd name="T115" fmla="*/ 4073 h 3949"/>
              <a:gd name="T116" fmla="+- 0 2750 551"/>
              <a:gd name="T117" fmla="*/ T116 w 3949"/>
              <a:gd name="T118" fmla="+- 0 4061 125"/>
              <a:gd name="T119" fmla="*/ 4061 h 3949"/>
              <a:gd name="T120" fmla="+- 0 2968 551"/>
              <a:gd name="T121" fmla="*/ T120 w 3949"/>
              <a:gd name="T122" fmla="+- 0 4023 125"/>
              <a:gd name="T123" fmla="*/ 4023 h 3949"/>
              <a:gd name="T124" fmla="+- 0 3177 551"/>
              <a:gd name="T125" fmla="*/ T124 w 3949"/>
              <a:gd name="T126" fmla="+- 0 3963 125"/>
              <a:gd name="T127" fmla="*/ 3963 h 3949"/>
              <a:gd name="T128" fmla="+- 0 3375 551"/>
              <a:gd name="T129" fmla="*/ T128 w 3949"/>
              <a:gd name="T130" fmla="+- 0 3881 125"/>
              <a:gd name="T131" fmla="*/ 3881 h 3949"/>
              <a:gd name="T132" fmla="+- 0 3562 551"/>
              <a:gd name="T133" fmla="*/ T132 w 3949"/>
              <a:gd name="T134" fmla="+- 0 3779 125"/>
              <a:gd name="T135" fmla="*/ 3779 h 3949"/>
              <a:gd name="T136" fmla="+- 0 3736 551"/>
              <a:gd name="T137" fmla="*/ T136 w 3949"/>
              <a:gd name="T138" fmla="+- 0 3658 125"/>
              <a:gd name="T139" fmla="*/ 3658 h 3949"/>
              <a:gd name="T140" fmla="+- 0 3896 551"/>
              <a:gd name="T141" fmla="*/ T140 w 3949"/>
              <a:gd name="T142" fmla="+- 0 3520 125"/>
              <a:gd name="T143" fmla="*/ 3520 h 3949"/>
              <a:gd name="T144" fmla="+- 0 4040 551"/>
              <a:gd name="T145" fmla="*/ T144 w 3949"/>
              <a:gd name="T146" fmla="+- 0 3365 125"/>
              <a:gd name="T147" fmla="*/ 3365 h 3949"/>
              <a:gd name="T148" fmla="+- 0 4167 551"/>
              <a:gd name="T149" fmla="*/ T148 w 3949"/>
              <a:gd name="T150" fmla="+- 0 3196 125"/>
              <a:gd name="T151" fmla="*/ 3196 h 3949"/>
              <a:gd name="T152" fmla="+- 0 4276 551"/>
              <a:gd name="T153" fmla="*/ T152 w 3949"/>
              <a:gd name="T154" fmla="+- 0 3013 125"/>
              <a:gd name="T155" fmla="*/ 3013 h 3949"/>
              <a:gd name="T156" fmla="+- 0 4365 551"/>
              <a:gd name="T157" fmla="*/ T156 w 3949"/>
              <a:gd name="T158" fmla="+- 0 2818 125"/>
              <a:gd name="T159" fmla="*/ 2818 h 3949"/>
              <a:gd name="T160" fmla="+- 0 4432 551"/>
              <a:gd name="T161" fmla="*/ T160 w 3949"/>
              <a:gd name="T162" fmla="+- 0 2612 125"/>
              <a:gd name="T163" fmla="*/ 2612 h 3949"/>
              <a:gd name="T164" fmla="+- 0 4477 551"/>
              <a:gd name="T165" fmla="*/ T164 w 3949"/>
              <a:gd name="T166" fmla="+- 0 2397 125"/>
              <a:gd name="T167" fmla="*/ 2397 h 3949"/>
              <a:gd name="T168" fmla="+- 0 4498 551"/>
              <a:gd name="T169" fmla="*/ T168 w 3949"/>
              <a:gd name="T170" fmla="+- 0 2175 125"/>
              <a:gd name="T171" fmla="*/ 2175 h 3949"/>
              <a:gd name="T172" fmla="+- 0 4494 551"/>
              <a:gd name="T173" fmla="*/ T172 w 3949"/>
              <a:gd name="T174" fmla="+- 0 1948 125"/>
              <a:gd name="T175" fmla="*/ 1948 h 3949"/>
              <a:gd name="T176" fmla="+- 0 4465 551"/>
              <a:gd name="T177" fmla="*/ T176 w 3949"/>
              <a:gd name="T178" fmla="+- 0 1728 125"/>
              <a:gd name="T179" fmla="*/ 1728 h 3949"/>
              <a:gd name="T180" fmla="+- 0 4412 551"/>
              <a:gd name="T181" fmla="*/ T180 w 3949"/>
              <a:gd name="T182" fmla="+- 0 1516 125"/>
              <a:gd name="T183" fmla="*/ 1516 h 3949"/>
              <a:gd name="T184" fmla="+- 0 4337 551"/>
              <a:gd name="T185" fmla="*/ T184 w 3949"/>
              <a:gd name="T186" fmla="+- 0 1314 125"/>
              <a:gd name="T187" fmla="*/ 1314 h 3949"/>
              <a:gd name="T188" fmla="+- 0 4242 551"/>
              <a:gd name="T189" fmla="*/ T188 w 3949"/>
              <a:gd name="T190" fmla="+- 0 1123 125"/>
              <a:gd name="T191" fmla="*/ 1123 h 3949"/>
              <a:gd name="T192" fmla="+- 0 4127 551"/>
              <a:gd name="T193" fmla="*/ T192 w 3949"/>
              <a:gd name="T194" fmla="+- 0 945 125"/>
              <a:gd name="T195" fmla="*/ 945 h 3949"/>
              <a:gd name="T196" fmla="+- 0 3994 551"/>
              <a:gd name="T197" fmla="*/ T196 w 3949"/>
              <a:gd name="T198" fmla="+- 0 780 125"/>
              <a:gd name="T199" fmla="*/ 780 h 3949"/>
              <a:gd name="T200" fmla="+- 0 3845 551"/>
              <a:gd name="T201" fmla="*/ T200 w 3949"/>
              <a:gd name="T202" fmla="+- 0 630 125"/>
              <a:gd name="T203" fmla="*/ 630 h 3949"/>
              <a:gd name="T204" fmla="+- 0 3680 551"/>
              <a:gd name="T205" fmla="*/ T204 w 3949"/>
              <a:gd name="T206" fmla="+- 0 497 125"/>
              <a:gd name="T207" fmla="*/ 497 h 3949"/>
              <a:gd name="T208" fmla="+- 0 3501 551"/>
              <a:gd name="T209" fmla="*/ T208 w 3949"/>
              <a:gd name="T210" fmla="+- 0 383 125"/>
              <a:gd name="T211" fmla="*/ 383 h 3949"/>
              <a:gd name="T212" fmla="+- 0 3310 551"/>
              <a:gd name="T213" fmla="*/ T212 w 3949"/>
              <a:gd name="T214" fmla="+- 0 287 125"/>
              <a:gd name="T215" fmla="*/ 287 h 3949"/>
              <a:gd name="T216" fmla="+- 0 3108 551"/>
              <a:gd name="T217" fmla="*/ T216 w 3949"/>
              <a:gd name="T218" fmla="+- 0 212 125"/>
              <a:gd name="T219" fmla="*/ 212 h 3949"/>
              <a:gd name="T220" fmla="+- 0 2896 551"/>
              <a:gd name="T221" fmla="*/ T220 w 3949"/>
              <a:gd name="T222" fmla="+- 0 160 125"/>
              <a:gd name="T223" fmla="*/ 160 h 3949"/>
              <a:gd name="T224" fmla="+- 0 2676 551"/>
              <a:gd name="T225" fmla="*/ T224 w 3949"/>
              <a:gd name="T226" fmla="+- 0 130 125"/>
              <a:gd name="T227" fmla="*/ 130 h 39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3949" h="3949">
                <a:moveTo>
                  <a:pt x="1974" y="0"/>
                </a:moveTo>
                <a:lnTo>
                  <a:pt x="1899" y="1"/>
                </a:lnTo>
                <a:lnTo>
                  <a:pt x="1824" y="5"/>
                </a:lnTo>
                <a:lnTo>
                  <a:pt x="1749" y="12"/>
                </a:lnTo>
                <a:lnTo>
                  <a:pt x="1676" y="22"/>
                </a:lnTo>
                <a:lnTo>
                  <a:pt x="1603" y="35"/>
                </a:lnTo>
                <a:lnTo>
                  <a:pt x="1532" y="50"/>
                </a:lnTo>
                <a:lnTo>
                  <a:pt x="1461" y="67"/>
                </a:lnTo>
                <a:lnTo>
                  <a:pt x="1392" y="87"/>
                </a:lnTo>
                <a:lnTo>
                  <a:pt x="1323" y="110"/>
                </a:lnTo>
                <a:lnTo>
                  <a:pt x="1256" y="135"/>
                </a:lnTo>
                <a:lnTo>
                  <a:pt x="1189" y="162"/>
                </a:lnTo>
                <a:lnTo>
                  <a:pt x="1125" y="192"/>
                </a:lnTo>
                <a:lnTo>
                  <a:pt x="1061" y="223"/>
                </a:lnTo>
                <a:lnTo>
                  <a:pt x="998" y="258"/>
                </a:lnTo>
                <a:lnTo>
                  <a:pt x="937" y="294"/>
                </a:lnTo>
                <a:lnTo>
                  <a:pt x="878" y="332"/>
                </a:lnTo>
                <a:lnTo>
                  <a:pt x="820" y="372"/>
                </a:lnTo>
                <a:lnTo>
                  <a:pt x="763" y="415"/>
                </a:lnTo>
                <a:lnTo>
                  <a:pt x="708" y="459"/>
                </a:lnTo>
                <a:lnTo>
                  <a:pt x="655" y="505"/>
                </a:lnTo>
                <a:lnTo>
                  <a:pt x="604" y="553"/>
                </a:lnTo>
                <a:lnTo>
                  <a:pt x="554" y="603"/>
                </a:lnTo>
                <a:lnTo>
                  <a:pt x="506" y="655"/>
                </a:lnTo>
                <a:lnTo>
                  <a:pt x="459" y="708"/>
                </a:lnTo>
                <a:lnTo>
                  <a:pt x="415" y="763"/>
                </a:lnTo>
                <a:lnTo>
                  <a:pt x="373" y="820"/>
                </a:lnTo>
                <a:lnTo>
                  <a:pt x="332" y="878"/>
                </a:lnTo>
                <a:lnTo>
                  <a:pt x="294" y="937"/>
                </a:lnTo>
                <a:lnTo>
                  <a:pt x="258" y="998"/>
                </a:lnTo>
                <a:lnTo>
                  <a:pt x="224" y="1060"/>
                </a:lnTo>
                <a:lnTo>
                  <a:pt x="192" y="1124"/>
                </a:lnTo>
                <a:lnTo>
                  <a:pt x="162" y="1189"/>
                </a:lnTo>
                <a:lnTo>
                  <a:pt x="135" y="1255"/>
                </a:lnTo>
                <a:lnTo>
                  <a:pt x="110" y="1323"/>
                </a:lnTo>
                <a:lnTo>
                  <a:pt x="88" y="1391"/>
                </a:lnTo>
                <a:lnTo>
                  <a:pt x="67" y="1461"/>
                </a:lnTo>
                <a:lnTo>
                  <a:pt x="50" y="1532"/>
                </a:lnTo>
                <a:lnTo>
                  <a:pt x="35" y="1603"/>
                </a:lnTo>
                <a:lnTo>
                  <a:pt x="23" y="1676"/>
                </a:lnTo>
                <a:lnTo>
                  <a:pt x="13" y="1749"/>
                </a:lnTo>
                <a:lnTo>
                  <a:pt x="6" y="1823"/>
                </a:lnTo>
                <a:lnTo>
                  <a:pt x="2" y="1898"/>
                </a:lnTo>
                <a:lnTo>
                  <a:pt x="0" y="1974"/>
                </a:lnTo>
                <a:lnTo>
                  <a:pt x="2" y="2050"/>
                </a:lnTo>
                <a:lnTo>
                  <a:pt x="6" y="2125"/>
                </a:lnTo>
                <a:lnTo>
                  <a:pt x="13" y="2199"/>
                </a:lnTo>
                <a:lnTo>
                  <a:pt x="23" y="2272"/>
                </a:lnTo>
                <a:lnTo>
                  <a:pt x="35" y="2345"/>
                </a:lnTo>
                <a:lnTo>
                  <a:pt x="50" y="2417"/>
                </a:lnTo>
                <a:lnTo>
                  <a:pt x="67" y="2487"/>
                </a:lnTo>
                <a:lnTo>
                  <a:pt x="88" y="2557"/>
                </a:lnTo>
                <a:lnTo>
                  <a:pt x="110" y="2625"/>
                </a:lnTo>
                <a:lnTo>
                  <a:pt x="135" y="2693"/>
                </a:lnTo>
                <a:lnTo>
                  <a:pt x="162" y="2759"/>
                </a:lnTo>
                <a:lnTo>
                  <a:pt x="192" y="2824"/>
                </a:lnTo>
                <a:lnTo>
                  <a:pt x="224" y="2888"/>
                </a:lnTo>
                <a:lnTo>
                  <a:pt x="258" y="2950"/>
                </a:lnTo>
                <a:lnTo>
                  <a:pt x="294" y="3011"/>
                </a:lnTo>
                <a:lnTo>
                  <a:pt x="332" y="3071"/>
                </a:lnTo>
                <a:lnTo>
                  <a:pt x="373" y="3129"/>
                </a:lnTo>
                <a:lnTo>
                  <a:pt x="415" y="3185"/>
                </a:lnTo>
                <a:lnTo>
                  <a:pt x="459" y="3240"/>
                </a:lnTo>
                <a:lnTo>
                  <a:pt x="506" y="3293"/>
                </a:lnTo>
                <a:lnTo>
                  <a:pt x="554" y="3345"/>
                </a:lnTo>
                <a:lnTo>
                  <a:pt x="604" y="3395"/>
                </a:lnTo>
                <a:lnTo>
                  <a:pt x="655" y="3443"/>
                </a:lnTo>
                <a:lnTo>
                  <a:pt x="708" y="3489"/>
                </a:lnTo>
                <a:lnTo>
                  <a:pt x="763" y="3533"/>
                </a:lnTo>
                <a:lnTo>
                  <a:pt x="820" y="3576"/>
                </a:lnTo>
                <a:lnTo>
                  <a:pt x="878" y="3616"/>
                </a:lnTo>
                <a:lnTo>
                  <a:pt x="937" y="3654"/>
                </a:lnTo>
                <a:lnTo>
                  <a:pt x="998" y="3691"/>
                </a:lnTo>
                <a:lnTo>
                  <a:pt x="1061" y="3725"/>
                </a:lnTo>
                <a:lnTo>
                  <a:pt x="1125" y="3756"/>
                </a:lnTo>
                <a:lnTo>
                  <a:pt x="1189" y="3786"/>
                </a:lnTo>
                <a:lnTo>
                  <a:pt x="1256" y="3813"/>
                </a:lnTo>
                <a:lnTo>
                  <a:pt x="1323" y="3838"/>
                </a:lnTo>
                <a:lnTo>
                  <a:pt x="1392" y="3861"/>
                </a:lnTo>
                <a:lnTo>
                  <a:pt x="1461" y="3881"/>
                </a:lnTo>
                <a:lnTo>
                  <a:pt x="1532" y="3898"/>
                </a:lnTo>
                <a:lnTo>
                  <a:pt x="1603" y="3913"/>
                </a:lnTo>
                <a:lnTo>
                  <a:pt x="1676" y="3926"/>
                </a:lnTo>
                <a:lnTo>
                  <a:pt x="1749" y="3936"/>
                </a:lnTo>
                <a:lnTo>
                  <a:pt x="1824" y="3943"/>
                </a:lnTo>
                <a:lnTo>
                  <a:pt x="1899" y="3947"/>
                </a:lnTo>
                <a:lnTo>
                  <a:pt x="1974" y="3948"/>
                </a:lnTo>
                <a:lnTo>
                  <a:pt x="2050" y="3947"/>
                </a:lnTo>
                <a:lnTo>
                  <a:pt x="2125" y="3943"/>
                </a:lnTo>
                <a:lnTo>
                  <a:pt x="2199" y="3936"/>
                </a:lnTo>
                <a:lnTo>
                  <a:pt x="2273" y="3926"/>
                </a:lnTo>
                <a:lnTo>
                  <a:pt x="2345" y="3913"/>
                </a:lnTo>
                <a:lnTo>
                  <a:pt x="2417" y="3898"/>
                </a:lnTo>
                <a:lnTo>
                  <a:pt x="2488" y="3881"/>
                </a:lnTo>
                <a:lnTo>
                  <a:pt x="2557" y="3861"/>
                </a:lnTo>
                <a:lnTo>
                  <a:pt x="2626" y="3838"/>
                </a:lnTo>
                <a:lnTo>
                  <a:pt x="2693" y="3813"/>
                </a:lnTo>
                <a:lnTo>
                  <a:pt x="2759" y="3786"/>
                </a:lnTo>
                <a:lnTo>
                  <a:pt x="2824" y="3756"/>
                </a:lnTo>
                <a:lnTo>
                  <a:pt x="2888" y="3725"/>
                </a:lnTo>
                <a:lnTo>
                  <a:pt x="2950" y="3691"/>
                </a:lnTo>
                <a:lnTo>
                  <a:pt x="3011" y="3654"/>
                </a:lnTo>
                <a:lnTo>
                  <a:pt x="3071" y="3616"/>
                </a:lnTo>
                <a:lnTo>
                  <a:pt x="3129" y="3576"/>
                </a:lnTo>
                <a:lnTo>
                  <a:pt x="3185" y="3533"/>
                </a:lnTo>
                <a:lnTo>
                  <a:pt x="3240" y="3489"/>
                </a:lnTo>
                <a:lnTo>
                  <a:pt x="3294" y="3443"/>
                </a:lnTo>
                <a:lnTo>
                  <a:pt x="3345" y="3395"/>
                </a:lnTo>
                <a:lnTo>
                  <a:pt x="3395" y="3345"/>
                </a:lnTo>
                <a:lnTo>
                  <a:pt x="3443" y="3293"/>
                </a:lnTo>
                <a:lnTo>
                  <a:pt x="3489" y="3240"/>
                </a:lnTo>
                <a:lnTo>
                  <a:pt x="3534" y="3185"/>
                </a:lnTo>
                <a:lnTo>
                  <a:pt x="3576" y="3129"/>
                </a:lnTo>
                <a:lnTo>
                  <a:pt x="3616" y="3071"/>
                </a:lnTo>
                <a:lnTo>
                  <a:pt x="3655" y="3011"/>
                </a:lnTo>
                <a:lnTo>
                  <a:pt x="3691" y="2950"/>
                </a:lnTo>
                <a:lnTo>
                  <a:pt x="3725" y="2888"/>
                </a:lnTo>
                <a:lnTo>
                  <a:pt x="3757" y="2824"/>
                </a:lnTo>
                <a:lnTo>
                  <a:pt x="3786" y="2759"/>
                </a:lnTo>
                <a:lnTo>
                  <a:pt x="3814" y="2693"/>
                </a:lnTo>
                <a:lnTo>
                  <a:pt x="3839" y="2625"/>
                </a:lnTo>
                <a:lnTo>
                  <a:pt x="3861" y="2557"/>
                </a:lnTo>
                <a:lnTo>
                  <a:pt x="3881" y="2487"/>
                </a:lnTo>
                <a:lnTo>
                  <a:pt x="3899" y="2417"/>
                </a:lnTo>
                <a:lnTo>
                  <a:pt x="3914" y="2345"/>
                </a:lnTo>
                <a:lnTo>
                  <a:pt x="3926" y="2272"/>
                </a:lnTo>
                <a:lnTo>
                  <a:pt x="3936" y="2199"/>
                </a:lnTo>
                <a:lnTo>
                  <a:pt x="3943" y="2125"/>
                </a:lnTo>
                <a:lnTo>
                  <a:pt x="3947" y="2050"/>
                </a:lnTo>
                <a:lnTo>
                  <a:pt x="3949" y="1974"/>
                </a:lnTo>
                <a:lnTo>
                  <a:pt x="3947" y="1898"/>
                </a:lnTo>
                <a:lnTo>
                  <a:pt x="3943" y="1823"/>
                </a:lnTo>
                <a:lnTo>
                  <a:pt x="3936" y="1749"/>
                </a:lnTo>
                <a:lnTo>
                  <a:pt x="3926" y="1676"/>
                </a:lnTo>
                <a:lnTo>
                  <a:pt x="3914" y="1603"/>
                </a:lnTo>
                <a:lnTo>
                  <a:pt x="3899" y="1532"/>
                </a:lnTo>
                <a:lnTo>
                  <a:pt x="3881" y="1461"/>
                </a:lnTo>
                <a:lnTo>
                  <a:pt x="3861" y="1391"/>
                </a:lnTo>
                <a:lnTo>
                  <a:pt x="3839" y="1323"/>
                </a:lnTo>
                <a:lnTo>
                  <a:pt x="3814" y="1255"/>
                </a:lnTo>
                <a:lnTo>
                  <a:pt x="3786" y="1189"/>
                </a:lnTo>
                <a:lnTo>
                  <a:pt x="3757" y="1124"/>
                </a:lnTo>
                <a:lnTo>
                  <a:pt x="3725" y="1060"/>
                </a:lnTo>
                <a:lnTo>
                  <a:pt x="3691" y="998"/>
                </a:lnTo>
                <a:lnTo>
                  <a:pt x="3655" y="937"/>
                </a:lnTo>
                <a:lnTo>
                  <a:pt x="3616" y="878"/>
                </a:lnTo>
                <a:lnTo>
                  <a:pt x="3576" y="820"/>
                </a:lnTo>
                <a:lnTo>
                  <a:pt x="3534" y="763"/>
                </a:lnTo>
                <a:lnTo>
                  <a:pt x="3489" y="708"/>
                </a:lnTo>
                <a:lnTo>
                  <a:pt x="3443" y="655"/>
                </a:lnTo>
                <a:lnTo>
                  <a:pt x="3395" y="603"/>
                </a:lnTo>
                <a:lnTo>
                  <a:pt x="3345" y="553"/>
                </a:lnTo>
                <a:lnTo>
                  <a:pt x="3294" y="505"/>
                </a:lnTo>
                <a:lnTo>
                  <a:pt x="3240" y="459"/>
                </a:lnTo>
                <a:lnTo>
                  <a:pt x="3185" y="415"/>
                </a:lnTo>
                <a:lnTo>
                  <a:pt x="3129" y="372"/>
                </a:lnTo>
                <a:lnTo>
                  <a:pt x="3071" y="332"/>
                </a:lnTo>
                <a:lnTo>
                  <a:pt x="3011" y="294"/>
                </a:lnTo>
                <a:lnTo>
                  <a:pt x="2950" y="258"/>
                </a:lnTo>
                <a:lnTo>
                  <a:pt x="2888" y="223"/>
                </a:lnTo>
                <a:lnTo>
                  <a:pt x="2824" y="192"/>
                </a:lnTo>
                <a:lnTo>
                  <a:pt x="2759" y="162"/>
                </a:lnTo>
                <a:lnTo>
                  <a:pt x="2693" y="135"/>
                </a:lnTo>
                <a:lnTo>
                  <a:pt x="2626" y="110"/>
                </a:lnTo>
                <a:lnTo>
                  <a:pt x="2557" y="87"/>
                </a:lnTo>
                <a:lnTo>
                  <a:pt x="2488" y="67"/>
                </a:lnTo>
                <a:lnTo>
                  <a:pt x="2417" y="50"/>
                </a:lnTo>
                <a:lnTo>
                  <a:pt x="2345" y="35"/>
                </a:lnTo>
                <a:lnTo>
                  <a:pt x="2273" y="22"/>
                </a:lnTo>
                <a:lnTo>
                  <a:pt x="2199" y="12"/>
                </a:lnTo>
                <a:lnTo>
                  <a:pt x="2125" y="5"/>
                </a:lnTo>
                <a:lnTo>
                  <a:pt x="2050" y="1"/>
                </a:lnTo>
                <a:lnTo>
                  <a:pt x="1974" y="0"/>
                </a:lnTo>
                <a:close/>
              </a:path>
            </a:pathLst>
          </a:custGeom>
          <a:solidFill>
            <a:srgbClr val="A81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ocshape32"/>
          <p:cNvSpPr>
            <a:spLocks noGrp="1"/>
          </p:cNvSpPr>
          <p:nvPr>
            <p:ph idx="1"/>
          </p:nvPr>
        </p:nvSpPr>
        <p:spPr bwMode="auto">
          <a:xfrm>
            <a:off x="6945710" y="1383667"/>
            <a:ext cx="2181225" cy="1929369"/>
          </a:xfrm>
          <a:custGeom>
            <a:avLst/>
            <a:gdLst>
              <a:gd name="T0" fmla="+- 0 2375 551"/>
              <a:gd name="T1" fmla="*/ T0 w 3949"/>
              <a:gd name="T2" fmla="+- 0 130 125"/>
              <a:gd name="T3" fmla="*/ 130 h 3949"/>
              <a:gd name="T4" fmla="+- 0 2154 551"/>
              <a:gd name="T5" fmla="*/ T4 w 3949"/>
              <a:gd name="T6" fmla="+- 0 160 125"/>
              <a:gd name="T7" fmla="*/ 160 h 3949"/>
              <a:gd name="T8" fmla="+- 0 1943 551"/>
              <a:gd name="T9" fmla="*/ T8 w 3949"/>
              <a:gd name="T10" fmla="+- 0 212 125"/>
              <a:gd name="T11" fmla="*/ 212 h 3949"/>
              <a:gd name="T12" fmla="+- 0 1740 551"/>
              <a:gd name="T13" fmla="*/ T12 w 3949"/>
              <a:gd name="T14" fmla="+- 0 287 125"/>
              <a:gd name="T15" fmla="*/ 287 h 3949"/>
              <a:gd name="T16" fmla="+- 0 1549 551"/>
              <a:gd name="T17" fmla="*/ T16 w 3949"/>
              <a:gd name="T18" fmla="+- 0 383 125"/>
              <a:gd name="T19" fmla="*/ 383 h 3949"/>
              <a:gd name="T20" fmla="+- 0 1371 551"/>
              <a:gd name="T21" fmla="*/ T20 w 3949"/>
              <a:gd name="T22" fmla="+- 0 497 125"/>
              <a:gd name="T23" fmla="*/ 497 h 3949"/>
              <a:gd name="T24" fmla="+- 0 1206 551"/>
              <a:gd name="T25" fmla="*/ T24 w 3949"/>
              <a:gd name="T26" fmla="+- 0 630 125"/>
              <a:gd name="T27" fmla="*/ 630 h 3949"/>
              <a:gd name="T28" fmla="+- 0 1057 551"/>
              <a:gd name="T29" fmla="*/ T28 w 3949"/>
              <a:gd name="T30" fmla="+- 0 780 125"/>
              <a:gd name="T31" fmla="*/ 780 h 3949"/>
              <a:gd name="T32" fmla="+- 0 924 551"/>
              <a:gd name="T33" fmla="*/ T32 w 3949"/>
              <a:gd name="T34" fmla="+- 0 945 125"/>
              <a:gd name="T35" fmla="*/ 945 h 3949"/>
              <a:gd name="T36" fmla="+- 0 809 551"/>
              <a:gd name="T37" fmla="*/ T36 w 3949"/>
              <a:gd name="T38" fmla="+- 0 1123 125"/>
              <a:gd name="T39" fmla="*/ 1123 h 3949"/>
              <a:gd name="T40" fmla="+- 0 713 551"/>
              <a:gd name="T41" fmla="*/ T40 w 3949"/>
              <a:gd name="T42" fmla="+- 0 1314 125"/>
              <a:gd name="T43" fmla="*/ 1314 h 3949"/>
              <a:gd name="T44" fmla="+- 0 639 551"/>
              <a:gd name="T45" fmla="*/ T44 w 3949"/>
              <a:gd name="T46" fmla="+- 0 1516 125"/>
              <a:gd name="T47" fmla="*/ 1516 h 3949"/>
              <a:gd name="T48" fmla="+- 0 586 551"/>
              <a:gd name="T49" fmla="*/ T48 w 3949"/>
              <a:gd name="T50" fmla="+- 0 1728 125"/>
              <a:gd name="T51" fmla="*/ 1728 h 3949"/>
              <a:gd name="T52" fmla="+- 0 557 551"/>
              <a:gd name="T53" fmla="*/ T52 w 3949"/>
              <a:gd name="T54" fmla="+- 0 1948 125"/>
              <a:gd name="T55" fmla="*/ 1948 h 3949"/>
              <a:gd name="T56" fmla="+- 0 553 551"/>
              <a:gd name="T57" fmla="*/ T56 w 3949"/>
              <a:gd name="T58" fmla="+- 0 2175 125"/>
              <a:gd name="T59" fmla="*/ 2175 h 3949"/>
              <a:gd name="T60" fmla="+- 0 574 551"/>
              <a:gd name="T61" fmla="*/ T60 w 3949"/>
              <a:gd name="T62" fmla="+- 0 2397 125"/>
              <a:gd name="T63" fmla="*/ 2397 h 3949"/>
              <a:gd name="T64" fmla="+- 0 618 551"/>
              <a:gd name="T65" fmla="*/ T64 w 3949"/>
              <a:gd name="T66" fmla="+- 0 2612 125"/>
              <a:gd name="T67" fmla="*/ 2612 h 3949"/>
              <a:gd name="T68" fmla="+- 0 686 551"/>
              <a:gd name="T69" fmla="*/ T68 w 3949"/>
              <a:gd name="T70" fmla="+- 0 2818 125"/>
              <a:gd name="T71" fmla="*/ 2818 h 3949"/>
              <a:gd name="T72" fmla="+- 0 775 551"/>
              <a:gd name="T73" fmla="*/ T72 w 3949"/>
              <a:gd name="T74" fmla="+- 0 3013 125"/>
              <a:gd name="T75" fmla="*/ 3013 h 3949"/>
              <a:gd name="T76" fmla="+- 0 883 551"/>
              <a:gd name="T77" fmla="*/ T76 w 3949"/>
              <a:gd name="T78" fmla="+- 0 3196 125"/>
              <a:gd name="T79" fmla="*/ 3196 h 3949"/>
              <a:gd name="T80" fmla="+- 0 1010 551"/>
              <a:gd name="T81" fmla="*/ T80 w 3949"/>
              <a:gd name="T82" fmla="+- 0 3365 125"/>
              <a:gd name="T83" fmla="*/ 3365 h 3949"/>
              <a:gd name="T84" fmla="+- 0 1155 551"/>
              <a:gd name="T85" fmla="*/ T84 w 3949"/>
              <a:gd name="T86" fmla="+- 0 3520 125"/>
              <a:gd name="T87" fmla="*/ 3520 h 3949"/>
              <a:gd name="T88" fmla="+- 0 1314 551"/>
              <a:gd name="T89" fmla="*/ T88 w 3949"/>
              <a:gd name="T90" fmla="+- 0 3658 125"/>
              <a:gd name="T91" fmla="*/ 3658 h 3949"/>
              <a:gd name="T92" fmla="+- 0 1488 551"/>
              <a:gd name="T93" fmla="*/ T92 w 3949"/>
              <a:gd name="T94" fmla="+- 0 3779 125"/>
              <a:gd name="T95" fmla="*/ 3779 h 3949"/>
              <a:gd name="T96" fmla="+- 0 1676 551"/>
              <a:gd name="T97" fmla="*/ T96 w 3949"/>
              <a:gd name="T98" fmla="+- 0 3881 125"/>
              <a:gd name="T99" fmla="*/ 3881 h 3949"/>
              <a:gd name="T100" fmla="+- 0 1874 551"/>
              <a:gd name="T101" fmla="*/ T100 w 3949"/>
              <a:gd name="T102" fmla="+- 0 3963 125"/>
              <a:gd name="T103" fmla="*/ 3963 h 3949"/>
              <a:gd name="T104" fmla="+- 0 2083 551"/>
              <a:gd name="T105" fmla="*/ T104 w 3949"/>
              <a:gd name="T106" fmla="+- 0 4023 125"/>
              <a:gd name="T107" fmla="*/ 4023 h 3949"/>
              <a:gd name="T108" fmla="+- 0 2300 551"/>
              <a:gd name="T109" fmla="*/ T108 w 3949"/>
              <a:gd name="T110" fmla="+- 0 4061 125"/>
              <a:gd name="T111" fmla="*/ 4061 h 3949"/>
              <a:gd name="T112" fmla="+- 0 2525 551"/>
              <a:gd name="T113" fmla="*/ T112 w 3949"/>
              <a:gd name="T114" fmla="+- 0 4073 125"/>
              <a:gd name="T115" fmla="*/ 4073 h 3949"/>
              <a:gd name="T116" fmla="+- 0 2750 551"/>
              <a:gd name="T117" fmla="*/ T116 w 3949"/>
              <a:gd name="T118" fmla="+- 0 4061 125"/>
              <a:gd name="T119" fmla="*/ 4061 h 3949"/>
              <a:gd name="T120" fmla="+- 0 2968 551"/>
              <a:gd name="T121" fmla="*/ T120 w 3949"/>
              <a:gd name="T122" fmla="+- 0 4023 125"/>
              <a:gd name="T123" fmla="*/ 4023 h 3949"/>
              <a:gd name="T124" fmla="+- 0 3177 551"/>
              <a:gd name="T125" fmla="*/ T124 w 3949"/>
              <a:gd name="T126" fmla="+- 0 3963 125"/>
              <a:gd name="T127" fmla="*/ 3963 h 3949"/>
              <a:gd name="T128" fmla="+- 0 3375 551"/>
              <a:gd name="T129" fmla="*/ T128 w 3949"/>
              <a:gd name="T130" fmla="+- 0 3881 125"/>
              <a:gd name="T131" fmla="*/ 3881 h 3949"/>
              <a:gd name="T132" fmla="+- 0 3562 551"/>
              <a:gd name="T133" fmla="*/ T132 w 3949"/>
              <a:gd name="T134" fmla="+- 0 3779 125"/>
              <a:gd name="T135" fmla="*/ 3779 h 3949"/>
              <a:gd name="T136" fmla="+- 0 3736 551"/>
              <a:gd name="T137" fmla="*/ T136 w 3949"/>
              <a:gd name="T138" fmla="+- 0 3658 125"/>
              <a:gd name="T139" fmla="*/ 3658 h 3949"/>
              <a:gd name="T140" fmla="+- 0 3896 551"/>
              <a:gd name="T141" fmla="*/ T140 w 3949"/>
              <a:gd name="T142" fmla="+- 0 3520 125"/>
              <a:gd name="T143" fmla="*/ 3520 h 3949"/>
              <a:gd name="T144" fmla="+- 0 4040 551"/>
              <a:gd name="T145" fmla="*/ T144 w 3949"/>
              <a:gd name="T146" fmla="+- 0 3365 125"/>
              <a:gd name="T147" fmla="*/ 3365 h 3949"/>
              <a:gd name="T148" fmla="+- 0 4167 551"/>
              <a:gd name="T149" fmla="*/ T148 w 3949"/>
              <a:gd name="T150" fmla="+- 0 3196 125"/>
              <a:gd name="T151" fmla="*/ 3196 h 3949"/>
              <a:gd name="T152" fmla="+- 0 4276 551"/>
              <a:gd name="T153" fmla="*/ T152 w 3949"/>
              <a:gd name="T154" fmla="+- 0 3013 125"/>
              <a:gd name="T155" fmla="*/ 3013 h 3949"/>
              <a:gd name="T156" fmla="+- 0 4365 551"/>
              <a:gd name="T157" fmla="*/ T156 w 3949"/>
              <a:gd name="T158" fmla="+- 0 2818 125"/>
              <a:gd name="T159" fmla="*/ 2818 h 3949"/>
              <a:gd name="T160" fmla="+- 0 4432 551"/>
              <a:gd name="T161" fmla="*/ T160 w 3949"/>
              <a:gd name="T162" fmla="+- 0 2612 125"/>
              <a:gd name="T163" fmla="*/ 2612 h 3949"/>
              <a:gd name="T164" fmla="+- 0 4477 551"/>
              <a:gd name="T165" fmla="*/ T164 w 3949"/>
              <a:gd name="T166" fmla="+- 0 2397 125"/>
              <a:gd name="T167" fmla="*/ 2397 h 3949"/>
              <a:gd name="T168" fmla="+- 0 4498 551"/>
              <a:gd name="T169" fmla="*/ T168 w 3949"/>
              <a:gd name="T170" fmla="+- 0 2175 125"/>
              <a:gd name="T171" fmla="*/ 2175 h 3949"/>
              <a:gd name="T172" fmla="+- 0 4494 551"/>
              <a:gd name="T173" fmla="*/ T172 w 3949"/>
              <a:gd name="T174" fmla="+- 0 1948 125"/>
              <a:gd name="T175" fmla="*/ 1948 h 3949"/>
              <a:gd name="T176" fmla="+- 0 4465 551"/>
              <a:gd name="T177" fmla="*/ T176 w 3949"/>
              <a:gd name="T178" fmla="+- 0 1728 125"/>
              <a:gd name="T179" fmla="*/ 1728 h 3949"/>
              <a:gd name="T180" fmla="+- 0 4412 551"/>
              <a:gd name="T181" fmla="*/ T180 w 3949"/>
              <a:gd name="T182" fmla="+- 0 1516 125"/>
              <a:gd name="T183" fmla="*/ 1516 h 3949"/>
              <a:gd name="T184" fmla="+- 0 4337 551"/>
              <a:gd name="T185" fmla="*/ T184 w 3949"/>
              <a:gd name="T186" fmla="+- 0 1314 125"/>
              <a:gd name="T187" fmla="*/ 1314 h 3949"/>
              <a:gd name="T188" fmla="+- 0 4242 551"/>
              <a:gd name="T189" fmla="*/ T188 w 3949"/>
              <a:gd name="T190" fmla="+- 0 1123 125"/>
              <a:gd name="T191" fmla="*/ 1123 h 3949"/>
              <a:gd name="T192" fmla="+- 0 4127 551"/>
              <a:gd name="T193" fmla="*/ T192 w 3949"/>
              <a:gd name="T194" fmla="+- 0 945 125"/>
              <a:gd name="T195" fmla="*/ 945 h 3949"/>
              <a:gd name="T196" fmla="+- 0 3994 551"/>
              <a:gd name="T197" fmla="*/ T196 w 3949"/>
              <a:gd name="T198" fmla="+- 0 780 125"/>
              <a:gd name="T199" fmla="*/ 780 h 3949"/>
              <a:gd name="T200" fmla="+- 0 3845 551"/>
              <a:gd name="T201" fmla="*/ T200 w 3949"/>
              <a:gd name="T202" fmla="+- 0 630 125"/>
              <a:gd name="T203" fmla="*/ 630 h 3949"/>
              <a:gd name="T204" fmla="+- 0 3680 551"/>
              <a:gd name="T205" fmla="*/ T204 w 3949"/>
              <a:gd name="T206" fmla="+- 0 497 125"/>
              <a:gd name="T207" fmla="*/ 497 h 3949"/>
              <a:gd name="T208" fmla="+- 0 3501 551"/>
              <a:gd name="T209" fmla="*/ T208 w 3949"/>
              <a:gd name="T210" fmla="+- 0 383 125"/>
              <a:gd name="T211" fmla="*/ 383 h 3949"/>
              <a:gd name="T212" fmla="+- 0 3310 551"/>
              <a:gd name="T213" fmla="*/ T212 w 3949"/>
              <a:gd name="T214" fmla="+- 0 287 125"/>
              <a:gd name="T215" fmla="*/ 287 h 3949"/>
              <a:gd name="T216" fmla="+- 0 3108 551"/>
              <a:gd name="T217" fmla="*/ T216 w 3949"/>
              <a:gd name="T218" fmla="+- 0 212 125"/>
              <a:gd name="T219" fmla="*/ 212 h 3949"/>
              <a:gd name="T220" fmla="+- 0 2896 551"/>
              <a:gd name="T221" fmla="*/ T220 w 3949"/>
              <a:gd name="T222" fmla="+- 0 160 125"/>
              <a:gd name="T223" fmla="*/ 160 h 3949"/>
              <a:gd name="T224" fmla="+- 0 2676 551"/>
              <a:gd name="T225" fmla="*/ T224 w 3949"/>
              <a:gd name="T226" fmla="+- 0 130 125"/>
              <a:gd name="T227" fmla="*/ 130 h 39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3949" h="3949">
                <a:moveTo>
                  <a:pt x="1974" y="0"/>
                </a:moveTo>
                <a:lnTo>
                  <a:pt x="1899" y="1"/>
                </a:lnTo>
                <a:lnTo>
                  <a:pt x="1824" y="5"/>
                </a:lnTo>
                <a:lnTo>
                  <a:pt x="1749" y="12"/>
                </a:lnTo>
                <a:lnTo>
                  <a:pt x="1676" y="22"/>
                </a:lnTo>
                <a:lnTo>
                  <a:pt x="1603" y="35"/>
                </a:lnTo>
                <a:lnTo>
                  <a:pt x="1532" y="50"/>
                </a:lnTo>
                <a:lnTo>
                  <a:pt x="1461" y="67"/>
                </a:lnTo>
                <a:lnTo>
                  <a:pt x="1392" y="87"/>
                </a:lnTo>
                <a:lnTo>
                  <a:pt x="1323" y="110"/>
                </a:lnTo>
                <a:lnTo>
                  <a:pt x="1256" y="135"/>
                </a:lnTo>
                <a:lnTo>
                  <a:pt x="1189" y="162"/>
                </a:lnTo>
                <a:lnTo>
                  <a:pt x="1125" y="192"/>
                </a:lnTo>
                <a:lnTo>
                  <a:pt x="1061" y="223"/>
                </a:lnTo>
                <a:lnTo>
                  <a:pt x="998" y="258"/>
                </a:lnTo>
                <a:lnTo>
                  <a:pt x="937" y="294"/>
                </a:lnTo>
                <a:lnTo>
                  <a:pt x="878" y="332"/>
                </a:lnTo>
                <a:lnTo>
                  <a:pt x="820" y="372"/>
                </a:lnTo>
                <a:lnTo>
                  <a:pt x="763" y="415"/>
                </a:lnTo>
                <a:lnTo>
                  <a:pt x="708" y="459"/>
                </a:lnTo>
                <a:lnTo>
                  <a:pt x="655" y="505"/>
                </a:lnTo>
                <a:lnTo>
                  <a:pt x="604" y="553"/>
                </a:lnTo>
                <a:lnTo>
                  <a:pt x="554" y="603"/>
                </a:lnTo>
                <a:lnTo>
                  <a:pt x="506" y="655"/>
                </a:lnTo>
                <a:lnTo>
                  <a:pt x="459" y="708"/>
                </a:lnTo>
                <a:lnTo>
                  <a:pt x="415" y="763"/>
                </a:lnTo>
                <a:lnTo>
                  <a:pt x="373" y="820"/>
                </a:lnTo>
                <a:lnTo>
                  <a:pt x="332" y="878"/>
                </a:lnTo>
                <a:lnTo>
                  <a:pt x="294" y="937"/>
                </a:lnTo>
                <a:lnTo>
                  <a:pt x="258" y="998"/>
                </a:lnTo>
                <a:lnTo>
                  <a:pt x="224" y="1060"/>
                </a:lnTo>
                <a:lnTo>
                  <a:pt x="192" y="1124"/>
                </a:lnTo>
                <a:lnTo>
                  <a:pt x="162" y="1189"/>
                </a:lnTo>
                <a:lnTo>
                  <a:pt x="135" y="1255"/>
                </a:lnTo>
                <a:lnTo>
                  <a:pt x="110" y="1323"/>
                </a:lnTo>
                <a:lnTo>
                  <a:pt x="88" y="1391"/>
                </a:lnTo>
                <a:lnTo>
                  <a:pt x="67" y="1461"/>
                </a:lnTo>
                <a:lnTo>
                  <a:pt x="50" y="1532"/>
                </a:lnTo>
                <a:lnTo>
                  <a:pt x="35" y="1603"/>
                </a:lnTo>
                <a:lnTo>
                  <a:pt x="23" y="1676"/>
                </a:lnTo>
                <a:lnTo>
                  <a:pt x="13" y="1749"/>
                </a:lnTo>
                <a:lnTo>
                  <a:pt x="6" y="1823"/>
                </a:lnTo>
                <a:lnTo>
                  <a:pt x="2" y="1898"/>
                </a:lnTo>
                <a:lnTo>
                  <a:pt x="0" y="1974"/>
                </a:lnTo>
                <a:lnTo>
                  <a:pt x="2" y="2050"/>
                </a:lnTo>
                <a:lnTo>
                  <a:pt x="6" y="2125"/>
                </a:lnTo>
                <a:lnTo>
                  <a:pt x="13" y="2199"/>
                </a:lnTo>
                <a:lnTo>
                  <a:pt x="23" y="2272"/>
                </a:lnTo>
                <a:lnTo>
                  <a:pt x="35" y="2345"/>
                </a:lnTo>
                <a:lnTo>
                  <a:pt x="50" y="2417"/>
                </a:lnTo>
                <a:lnTo>
                  <a:pt x="67" y="2487"/>
                </a:lnTo>
                <a:lnTo>
                  <a:pt x="88" y="2557"/>
                </a:lnTo>
                <a:lnTo>
                  <a:pt x="110" y="2625"/>
                </a:lnTo>
                <a:lnTo>
                  <a:pt x="135" y="2693"/>
                </a:lnTo>
                <a:lnTo>
                  <a:pt x="162" y="2759"/>
                </a:lnTo>
                <a:lnTo>
                  <a:pt x="192" y="2824"/>
                </a:lnTo>
                <a:lnTo>
                  <a:pt x="224" y="2888"/>
                </a:lnTo>
                <a:lnTo>
                  <a:pt x="258" y="2950"/>
                </a:lnTo>
                <a:lnTo>
                  <a:pt x="294" y="3011"/>
                </a:lnTo>
                <a:lnTo>
                  <a:pt x="332" y="3071"/>
                </a:lnTo>
                <a:lnTo>
                  <a:pt x="373" y="3129"/>
                </a:lnTo>
                <a:lnTo>
                  <a:pt x="415" y="3185"/>
                </a:lnTo>
                <a:lnTo>
                  <a:pt x="459" y="3240"/>
                </a:lnTo>
                <a:lnTo>
                  <a:pt x="506" y="3293"/>
                </a:lnTo>
                <a:lnTo>
                  <a:pt x="554" y="3345"/>
                </a:lnTo>
                <a:lnTo>
                  <a:pt x="604" y="3395"/>
                </a:lnTo>
                <a:lnTo>
                  <a:pt x="655" y="3443"/>
                </a:lnTo>
                <a:lnTo>
                  <a:pt x="708" y="3489"/>
                </a:lnTo>
                <a:lnTo>
                  <a:pt x="763" y="3533"/>
                </a:lnTo>
                <a:lnTo>
                  <a:pt x="820" y="3576"/>
                </a:lnTo>
                <a:lnTo>
                  <a:pt x="878" y="3616"/>
                </a:lnTo>
                <a:lnTo>
                  <a:pt x="937" y="3654"/>
                </a:lnTo>
                <a:lnTo>
                  <a:pt x="998" y="3691"/>
                </a:lnTo>
                <a:lnTo>
                  <a:pt x="1061" y="3725"/>
                </a:lnTo>
                <a:lnTo>
                  <a:pt x="1125" y="3756"/>
                </a:lnTo>
                <a:lnTo>
                  <a:pt x="1189" y="3786"/>
                </a:lnTo>
                <a:lnTo>
                  <a:pt x="1256" y="3813"/>
                </a:lnTo>
                <a:lnTo>
                  <a:pt x="1323" y="3838"/>
                </a:lnTo>
                <a:lnTo>
                  <a:pt x="1392" y="3861"/>
                </a:lnTo>
                <a:lnTo>
                  <a:pt x="1461" y="3881"/>
                </a:lnTo>
                <a:lnTo>
                  <a:pt x="1532" y="3898"/>
                </a:lnTo>
                <a:lnTo>
                  <a:pt x="1603" y="3913"/>
                </a:lnTo>
                <a:lnTo>
                  <a:pt x="1676" y="3926"/>
                </a:lnTo>
                <a:lnTo>
                  <a:pt x="1749" y="3936"/>
                </a:lnTo>
                <a:lnTo>
                  <a:pt x="1824" y="3943"/>
                </a:lnTo>
                <a:lnTo>
                  <a:pt x="1899" y="3947"/>
                </a:lnTo>
                <a:lnTo>
                  <a:pt x="1974" y="3948"/>
                </a:lnTo>
                <a:lnTo>
                  <a:pt x="2050" y="3947"/>
                </a:lnTo>
                <a:lnTo>
                  <a:pt x="2125" y="3943"/>
                </a:lnTo>
                <a:lnTo>
                  <a:pt x="2199" y="3936"/>
                </a:lnTo>
                <a:lnTo>
                  <a:pt x="2273" y="3926"/>
                </a:lnTo>
                <a:lnTo>
                  <a:pt x="2345" y="3913"/>
                </a:lnTo>
                <a:lnTo>
                  <a:pt x="2417" y="3898"/>
                </a:lnTo>
                <a:lnTo>
                  <a:pt x="2488" y="3881"/>
                </a:lnTo>
                <a:lnTo>
                  <a:pt x="2557" y="3861"/>
                </a:lnTo>
                <a:lnTo>
                  <a:pt x="2626" y="3838"/>
                </a:lnTo>
                <a:lnTo>
                  <a:pt x="2693" y="3813"/>
                </a:lnTo>
                <a:lnTo>
                  <a:pt x="2759" y="3786"/>
                </a:lnTo>
                <a:lnTo>
                  <a:pt x="2824" y="3756"/>
                </a:lnTo>
                <a:lnTo>
                  <a:pt x="2888" y="3725"/>
                </a:lnTo>
                <a:lnTo>
                  <a:pt x="2950" y="3691"/>
                </a:lnTo>
                <a:lnTo>
                  <a:pt x="3011" y="3654"/>
                </a:lnTo>
                <a:lnTo>
                  <a:pt x="3071" y="3616"/>
                </a:lnTo>
                <a:lnTo>
                  <a:pt x="3129" y="3576"/>
                </a:lnTo>
                <a:lnTo>
                  <a:pt x="3185" y="3533"/>
                </a:lnTo>
                <a:lnTo>
                  <a:pt x="3240" y="3489"/>
                </a:lnTo>
                <a:lnTo>
                  <a:pt x="3294" y="3443"/>
                </a:lnTo>
                <a:lnTo>
                  <a:pt x="3345" y="3395"/>
                </a:lnTo>
                <a:lnTo>
                  <a:pt x="3395" y="3345"/>
                </a:lnTo>
                <a:lnTo>
                  <a:pt x="3443" y="3293"/>
                </a:lnTo>
                <a:lnTo>
                  <a:pt x="3489" y="3240"/>
                </a:lnTo>
                <a:lnTo>
                  <a:pt x="3534" y="3185"/>
                </a:lnTo>
                <a:lnTo>
                  <a:pt x="3576" y="3129"/>
                </a:lnTo>
                <a:lnTo>
                  <a:pt x="3616" y="3071"/>
                </a:lnTo>
                <a:lnTo>
                  <a:pt x="3655" y="3011"/>
                </a:lnTo>
                <a:lnTo>
                  <a:pt x="3691" y="2950"/>
                </a:lnTo>
                <a:lnTo>
                  <a:pt x="3725" y="2888"/>
                </a:lnTo>
                <a:lnTo>
                  <a:pt x="3757" y="2824"/>
                </a:lnTo>
                <a:lnTo>
                  <a:pt x="3786" y="2759"/>
                </a:lnTo>
                <a:lnTo>
                  <a:pt x="3814" y="2693"/>
                </a:lnTo>
                <a:lnTo>
                  <a:pt x="3839" y="2625"/>
                </a:lnTo>
                <a:lnTo>
                  <a:pt x="3861" y="2557"/>
                </a:lnTo>
                <a:lnTo>
                  <a:pt x="3881" y="2487"/>
                </a:lnTo>
                <a:lnTo>
                  <a:pt x="3899" y="2417"/>
                </a:lnTo>
                <a:lnTo>
                  <a:pt x="3914" y="2345"/>
                </a:lnTo>
                <a:lnTo>
                  <a:pt x="3926" y="2272"/>
                </a:lnTo>
                <a:lnTo>
                  <a:pt x="3936" y="2199"/>
                </a:lnTo>
                <a:lnTo>
                  <a:pt x="3943" y="2125"/>
                </a:lnTo>
                <a:lnTo>
                  <a:pt x="3947" y="2050"/>
                </a:lnTo>
                <a:lnTo>
                  <a:pt x="3949" y="1974"/>
                </a:lnTo>
                <a:lnTo>
                  <a:pt x="3947" y="1898"/>
                </a:lnTo>
                <a:lnTo>
                  <a:pt x="3943" y="1823"/>
                </a:lnTo>
                <a:lnTo>
                  <a:pt x="3936" y="1749"/>
                </a:lnTo>
                <a:lnTo>
                  <a:pt x="3926" y="1676"/>
                </a:lnTo>
                <a:lnTo>
                  <a:pt x="3914" y="1603"/>
                </a:lnTo>
                <a:lnTo>
                  <a:pt x="3899" y="1532"/>
                </a:lnTo>
                <a:lnTo>
                  <a:pt x="3881" y="1461"/>
                </a:lnTo>
                <a:lnTo>
                  <a:pt x="3861" y="1391"/>
                </a:lnTo>
                <a:lnTo>
                  <a:pt x="3839" y="1323"/>
                </a:lnTo>
                <a:lnTo>
                  <a:pt x="3814" y="1255"/>
                </a:lnTo>
                <a:lnTo>
                  <a:pt x="3786" y="1189"/>
                </a:lnTo>
                <a:lnTo>
                  <a:pt x="3757" y="1124"/>
                </a:lnTo>
                <a:lnTo>
                  <a:pt x="3725" y="1060"/>
                </a:lnTo>
                <a:lnTo>
                  <a:pt x="3691" y="998"/>
                </a:lnTo>
                <a:lnTo>
                  <a:pt x="3655" y="937"/>
                </a:lnTo>
                <a:lnTo>
                  <a:pt x="3616" y="878"/>
                </a:lnTo>
                <a:lnTo>
                  <a:pt x="3576" y="820"/>
                </a:lnTo>
                <a:lnTo>
                  <a:pt x="3534" y="763"/>
                </a:lnTo>
                <a:lnTo>
                  <a:pt x="3489" y="708"/>
                </a:lnTo>
                <a:lnTo>
                  <a:pt x="3443" y="655"/>
                </a:lnTo>
                <a:lnTo>
                  <a:pt x="3395" y="603"/>
                </a:lnTo>
                <a:lnTo>
                  <a:pt x="3345" y="553"/>
                </a:lnTo>
                <a:lnTo>
                  <a:pt x="3294" y="505"/>
                </a:lnTo>
                <a:lnTo>
                  <a:pt x="3240" y="459"/>
                </a:lnTo>
                <a:lnTo>
                  <a:pt x="3185" y="415"/>
                </a:lnTo>
                <a:lnTo>
                  <a:pt x="3129" y="372"/>
                </a:lnTo>
                <a:lnTo>
                  <a:pt x="3071" y="332"/>
                </a:lnTo>
                <a:lnTo>
                  <a:pt x="3011" y="294"/>
                </a:lnTo>
                <a:lnTo>
                  <a:pt x="2950" y="258"/>
                </a:lnTo>
                <a:lnTo>
                  <a:pt x="2888" y="223"/>
                </a:lnTo>
                <a:lnTo>
                  <a:pt x="2824" y="192"/>
                </a:lnTo>
                <a:lnTo>
                  <a:pt x="2759" y="162"/>
                </a:lnTo>
                <a:lnTo>
                  <a:pt x="2693" y="135"/>
                </a:lnTo>
                <a:lnTo>
                  <a:pt x="2626" y="110"/>
                </a:lnTo>
                <a:lnTo>
                  <a:pt x="2557" y="87"/>
                </a:lnTo>
                <a:lnTo>
                  <a:pt x="2488" y="67"/>
                </a:lnTo>
                <a:lnTo>
                  <a:pt x="2417" y="50"/>
                </a:lnTo>
                <a:lnTo>
                  <a:pt x="2345" y="35"/>
                </a:lnTo>
                <a:lnTo>
                  <a:pt x="2273" y="22"/>
                </a:lnTo>
                <a:lnTo>
                  <a:pt x="2199" y="12"/>
                </a:lnTo>
                <a:lnTo>
                  <a:pt x="2125" y="5"/>
                </a:lnTo>
                <a:lnTo>
                  <a:pt x="2050" y="1"/>
                </a:lnTo>
                <a:lnTo>
                  <a:pt x="1974" y="0"/>
                </a:lnTo>
                <a:close/>
              </a:path>
            </a:pathLst>
          </a:custGeom>
          <a:solidFill>
            <a:srgbClr val="A81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lvl="0" indent="0">
              <a:buNone/>
            </a:pPr>
            <a:endParaRPr lang="bg-BG" dirty="0" smtClean="0"/>
          </a:p>
          <a:p>
            <a:pPr marL="0" lvl="0" indent="0" algn="ctr">
              <a:buNone/>
            </a:pPr>
            <a:r>
              <a:rPr lang="bg-BG" sz="4000" dirty="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Млади хора</a:t>
            </a:r>
            <a:endParaRPr lang="en-US" sz="4000" dirty="0">
              <a:solidFill>
                <a:schemeClr val="bg1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bg-BG" dirty="0"/>
          </a:p>
        </p:txBody>
      </p:sp>
      <p:sp>
        <p:nvSpPr>
          <p:cNvPr id="10" name="docshape32"/>
          <p:cNvSpPr>
            <a:spLocks/>
          </p:cNvSpPr>
          <p:nvPr/>
        </p:nvSpPr>
        <p:spPr bwMode="auto">
          <a:xfrm>
            <a:off x="223265" y="3159619"/>
            <a:ext cx="1665068" cy="1454000"/>
          </a:xfrm>
          <a:custGeom>
            <a:avLst/>
            <a:gdLst>
              <a:gd name="T0" fmla="+- 0 2375 551"/>
              <a:gd name="T1" fmla="*/ T0 w 3949"/>
              <a:gd name="T2" fmla="+- 0 130 125"/>
              <a:gd name="T3" fmla="*/ 130 h 3949"/>
              <a:gd name="T4" fmla="+- 0 2154 551"/>
              <a:gd name="T5" fmla="*/ T4 w 3949"/>
              <a:gd name="T6" fmla="+- 0 160 125"/>
              <a:gd name="T7" fmla="*/ 160 h 3949"/>
              <a:gd name="T8" fmla="+- 0 1943 551"/>
              <a:gd name="T9" fmla="*/ T8 w 3949"/>
              <a:gd name="T10" fmla="+- 0 212 125"/>
              <a:gd name="T11" fmla="*/ 212 h 3949"/>
              <a:gd name="T12" fmla="+- 0 1740 551"/>
              <a:gd name="T13" fmla="*/ T12 w 3949"/>
              <a:gd name="T14" fmla="+- 0 287 125"/>
              <a:gd name="T15" fmla="*/ 287 h 3949"/>
              <a:gd name="T16" fmla="+- 0 1549 551"/>
              <a:gd name="T17" fmla="*/ T16 w 3949"/>
              <a:gd name="T18" fmla="+- 0 383 125"/>
              <a:gd name="T19" fmla="*/ 383 h 3949"/>
              <a:gd name="T20" fmla="+- 0 1371 551"/>
              <a:gd name="T21" fmla="*/ T20 w 3949"/>
              <a:gd name="T22" fmla="+- 0 497 125"/>
              <a:gd name="T23" fmla="*/ 497 h 3949"/>
              <a:gd name="T24" fmla="+- 0 1206 551"/>
              <a:gd name="T25" fmla="*/ T24 w 3949"/>
              <a:gd name="T26" fmla="+- 0 630 125"/>
              <a:gd name="T27" fmla="*/ 630 h 3949"/>
              <a:gd name="T28" fmla="+- 0 1057 551"/>
              <a:gd name="T29" fmla="*/ T28 w 3949"/>
              <a:gd name="T30" fmla="+- 0 780 125"/>
              <a:gd name="T31" fmla="*/ 780 h 3949"/>
              <a:gd name="T32" fmla="+- 0 924 551"/>
              <a:gd name="T33" fmla="*/ T32 w 3949"/>
              <a:gd name="T34" fmla="+- 0 945 125"/>
              <a:gd name="T35" fmla="*/ 945 h 3949"/>
              <a:gd name="T36" fmla="+- 0 809 551"/>
              <a:gd name="T37" fmla="*/ T36 w 3949"/>
              <a:gd name="T38" fmla="+- 0 1123 125"/>
              <a:gd name="T39" fmla="*/ 1123 h 3949"/>
              <a:gd name="T40" fmla="+- 0 713 551"/>
              <a:gd name="T41" fmla="*/ T40 w 3949"/>
              <a:gd name="T42" fmla="+- 0 1314 125"/>
              <a:gd name="T43" fmla="*/ 1314 h 3949"/>
              <a:gd name="T44" fmla="+- 0 639 551"/>
              <a:gd name="T45" fmla="*/ T44 w 3949"/>
              <a:gd name="T46" fmla="+- 0 1516 125"/>
              <a:gd name="T47" fmla="*/ 1516 h 3949"/>
              <a:gd name="T48" fmla="+- 0 586 551"/>
              <a:gd name="T49" fmla="*/ T48 w 3949"/>
              <a:gd name="T50" fmla="+- 0 1728 125"/>
              <a:gd name="T51" fmla="*/ 1728 h 3949"/>
              <a:gd name="T52" fmla="+- 0 557 551"/>
              <a:gd name="T53" fmla="*/ T52 w 3949"/>
              <a:gd name="T54" fmla="+- 0 1948 125"/>
              <a:gd name="T55" fmla="*/ 1948 h 3949"/>
              <a:gd name="T56" fmla="+- 0 553 551"/>
              <a:gd name="T57" fmla="*/ T56 w 3949"/>
              <a:gd name="T58" fmla="+- 0 2175 125"/>
              <a:gd name="T59" fmla="*/ 2175 h 3949"/>
              <a:gd name="T60" fmla="+- 0 574 551"/>
              <a:gd name="T61" fmla="*/ T60 w 3949"/>
              <a:gd name="T62" fmla="+- 0 2397 125"/>
              <a:gd name="T63" fmla="*/ 2397 h 3949"/>
              <a:gd name="T64" fmla="+- 0 618 551"/>
              <a:gd name="T65" fmla="*/ T64 w 3949"/>
              <a:gd name="T66" fmla="+- 0 2612 125"/>
              <a:gd name="T67" fmla="*/ 2612 h 3949"/>
              <a:gd name="T68" fmla="+- 0 686 551"/>
              <a:gd name="T69" fmla="*/ T68 w 3949"/>
              <a:gd name="T70" fmla="+- 0 2818 125"/>
              <a:gd name="T71" fmla="*/ 2818 h 3949"/>
              <a:gd name="T72" fmla="+- 0 775 551"/>
              <a:gd name="T73" fmla="*/ T72 w 3949"/>
              <a:gd name="T74" fmla="+- 0 3013 125"/>
              <a:gd name="T75" fmla="*/ 3013 h 3949"/>
              <a:gd name="T76" fmla="+- 0 883 551"/>
              <a:gd name="T77" fmla="*/ T76 w 3949"/>
              <a:gd name="T78" fmla="+- 0 3196 125"/>
              <a:gd name="T79" fmla="*/ 3196 h 3949"/>
              <a:gd name="T80" fmla="+- 0 1010 551"/>
              <a:gd name="T81" fmla="*/ T80 w 3949"/>
              <a:gd name="T82" fmla="+- 0 3365 125"/>
              <a:gd name="T83" fmla="*/ 3365 h 3949"/>
              <a:gd name="T84" fmla="+- 0 1155 551"/>
              <a:gd name="T85" fmla="*/ T84 w 3949"/>
              <a:gd name="T86" fmla="+- 0 3520 125"/>
              <a:gd name="T87" fmla="*/ 3520 h 3949"/>
              <a:gd name="T88" fmla="+- 0 1314 551"/>
              <a:gd name="T89" fmla="*/ T88 w 3949"/>
              <a:gd name="T90" fmla="+- 0 3658 125"/>
              <a:gd name="T91" fmla="*/ 3658 h 3949"/>
              <a:gd name="T92" fmla="+- 0 1488 551"/>
              <a:gd name="T93" fmla="*/ T92 w 3949"/>
              <a:gd name="T94" fmla="+- 0 3779 125"/>
              <a:gd name="T95" fmla="*/ 3779 h 3949"/>
              <a:gd name="T96" fmla="+- 0 1676 551"/>
              <a:gd name="T97" fmla="*/ T96 w 3949"/>
              <a:gd name="T98" fmla="+- 0 3881 125"/>
              <a:gd name="T99" fmla="*/ 3881 h 3949"/>
              <a:gd name="T100" fmla="+- 0 1874 551"/>
              <a:gd name="T101" fmla="*/ T100 w 3949"/>
              <a:gd name="T102" fmla="+- 0 3963 125"/>
              <a:gd name="T103" fmla="*/ 3963 h 3949"/>
              <a:gd name="T104" fmla="+- 0 2083 551"/>
              <a:gd name="T105" fmla="*/ T104 w 3949"/>
              <a:gd name="T106" fmla="+- 0 4023 125"/>
              <a:gd name="T107" fmla="*/ 4023 h 3949"/>
              <a:gd name="T108" fmla="+- 0 2300 551"/>
              <a:gd name="T109" fmla="*/ T108 w 3949"/>
              <a:gd name="T110" fmla="+- 0 4061 125"/>
              <a:gd name="T111" fmla="*/ 4061 h 3949"/>
              <a:gd name="T112" fmla="+- 0 2525 551"/>
              <a:gd name="T113" fmla="*/ T112 w 3949"/>
              <a:gd name="T114" fmla="+- 0 4073 125"/>
              <a:gd name="T115" fmla="*/ 4073 h 3949"/>
              <a:gd name="T116" fmla="+- 0 2750 551"/>
              <a:gd name="T117" fmla="*/ T116 w 3949"/>
              <a:gd name="T118" fmla="+- 0 4061 125"/>
              <a:gd name="T119" fmla="*/ 4061 h 3949"/>
              <a:gd name="T120" fmla="+- 0 2968 551"/>
              <a:gd name="T121" fmla="*/ T120 w 3949"/>
              <a:gd name="T122" fmla="+- 0 4023 125"/>
              <a:gd name="T123" fmla="*/ 4023 h 3949"/>
              <a:gd name="T124" fmla="+- 0 3177 551"/>
              <a:gd name="T125" fmla="*/ T124 w 3949"/>
              <a:gd name="T126" fmla="+- 0 3963 125"/>
              <a:gd name="T127" fmla="*/ 3963 h 3949"/>
              <a:gd name="T128" fmla="+- 0 3375 551"/>
              <a:gd name="T129" fmla="*/ T128 w 3949"/>
              <a:gd name="T130" fmla="+- 0 3881 125"/>
              <a:gd name="T131" fmla="*/ 3881 h 3949"/>
              <a:gd name="T132" fmla="+- 0 3562 551"/>
              <a:gd name="T133" fmla="*/ T132 w 3949"/>
              <a:gd name="T134" fmla="+- 0 3779 125"/>
              <a:gd name="T135" fmla="*/ 3779 h 3949"/>
              <a:gd name="T136" fmla="+- 0 3736 551"/>
              <a:gd name="T137" fmla="*/ T136 w 3949"/>
              <a:gd name="T138" fmla="+- 0 3658 125"/>
              <a:gd name="T139" fmla="*/ 3658 h 3949"/>
              <a:gd name="T140" fmla="+- 0 3896 551"/>
              <a:gd name="T141" fmla="*/ T140 w 3949"/>
              <a:gd name="T142" fmla="+- 0 3520 125"/>
              <a:gd name="T143" fmla="*/ 3520 h 3949"/>
              <a:gd name="T144" fmla="+- 0 4040 551"/>
              <a:gd name="T145" fmla="*/ T144 w 3949"/>
              <a:gd name="T146" fmla="+- 0 3365 125"/>
              <a:gd name="T147" fmla="*/ 3365 h 3949"/>
              <a:gd name="T148" fmla="+- 0 4167 551"/>
              <a:gd name="T149" fmla="*/ T148 w 3949"/>
              <a:gd name="T150" fmla="+- 0 3196 125"/>
              <a:gd name="T151" fmla="*/ 3196 h 3949"/>
              <a:gd name="T152" fmla="+- 0 4276 551"/>
              <a:gd name="T153" fmla="*/ T152 w 3949"/>
              <a:gd name="T154" fmla="+- 0 3013 125"/>
              <a:gd name="T155" fmla="*/ 3013 h 3949"/>
              <a:gd name="T156" fmla="+- 0 4365 551"/>
              <a:gd name="T157" fmla="*/ T156 w 3949"/>
              <a:gd name="T158" fmla="+- 0 2818 125"/>
              <a:gd name="T159" fmla="*/ 2818 h 3949"/>
              <a:gd name="T160" fmla="+- 0 4432 551"/>
              <a:gd name="T161" fmla="*/ T160 w 3949"/>
              <a:gd name="T162" fmla="+- 0 2612 125"/>
              <a:gd name="T163" fmla="*/ 2612 h 3949"/>
              <a:gd name="T164" fmla="+- 0 4477 551"/>
              <a:gd name="T165" fmla="*/ T164 w 3949"/>
              <a:gd name="T166" fmla="+- 0 2397 125"/>
              <a:gd name="T167" fmla="*/ 2397 h 3949"/>
              <a:gd name="T168" fmla="+- 0 4498 551"/>
              <a:gd name="T169" fmla="*/ T168 w 3949"/>
              <a:gd name="T170" fmla="+- 0 2175 125"/>
              <a:gd name="T171" fmla="*/ 2175 h 3949"/>
              <a:gd name="T172" fmla="+- 0 4494 551"/>
              <a:gd name="T173" fmla="*/ T172 w 3949"/>
              <a:gd name="T174" fmla="+- 0 1948 125"/>
              <a:gd name="T175" fmla="*/ 1948 h 3949"/>
              <a:gd name="T176" fmla="+- 0 4465 551"/>
              <a:gd name="T177" fmla="*/ T176 w 3949"/>
              <a:gd name="T178" fmla="+- 0 1728 125"/>
              <a:gd name="T179" fmla="*/ 1728 h 3949"/>
              <a:gd name="T180" fmla="+- 0 4412 551"/>
              <a:gd name="T181" fmla="*/ T180 w 3949"/>
              <a:gd name="T182" fmla="+- 0 1516 125"/>
              <a:gd name="T183" fmla="*/ 1516 h 3949"/>
              <a:gd name="T184" fmla="+- 0 4337 551"/>
              <a:gd name="T185" fmla="*/ T184 w 3949"/>
              <a:gd name="T186" fmla="+- 0 1314 125"/>
              <a:gd name="T187" fmla="*/ 1314 h 3949"/>
              <a:gd name="T188" fmla="+- 0 4242 551"/>
              <a:gd name="T189" fmla="*/ T188 w 3949"/>
              <a:gd name="T190" fmla="+- 0 1123 125"/>
              <a:gd name="T191" fmla="*/ 1123 h 3949"/>
              <a:gd name="T192" fmla="+- 0 4127 551"/>
              <a:gd name="T193" fmla="*/ T192 w 3949"/>
              <a:gd name="T194" fmla="+- 0 945 125"/>
              <a:gd name="T195" fmla="*/ 945 h 3949"/>
              <a:gd name="T196" fmla="+- 0 3994 551"/>
              <a:gd name="T197" fmla="*/ T196 w 3949"/>
              <a:gd name="T198" fmla="+- 0 780 125"/>
              <a:gd name="T199" fmla="*/ 780 h 3949"/>
              <a:gd name="T200" fmla="+- 0 3845 551"/>
              <a:gd name="T201" fmla="*/ T200 w 3949"/>
              <a:gd name="T202" fmla="+- 0 630 125"/>
              <a:gd name="T203" fmla="*/ 630 h 3949"/>
              <a:gd name="T204" fmla="+- 0 3680 551"/>
              <a:gd name="T205" fmla="*/ T204 w 3949"/>
              <a:gd name="T206" fmla="+- 0 497 125"/>
              <a:gd name="T207" fmla="*/ 497 h 3949"/>
              <a:gd name="T208" fmla="+- 0 3501 551"/>
              <a:gd name="T209" fmla="*/ T208 w 3949"/>
              <a:gd name="T210" fmla="+- 0 383 125"/>
              <a:gd name="T211" fmla="*/ 383 h 3949"/>
              <a:gd name="T212" fmla="+- 0 3310 551"/>
              <a:gd name="T213" fmla="*/ T212 w 3949"/>
              <a:gd name="T214" fmla="+- 0 287 125"/>
              <a:gd name="T215" fmla="*/ 287 h 3949"/>
              <a:gd name="T216" fmla="+- 0 3108 551"/>
              <a:gd name="T217" fmla="*/ T216 w 3949"/>
              <a:gd name="T218" fmla="+- 0 212 125"/>
              <a:gd name="T219" fmla="*/ 212 h 3949"/>
              <a:gd name="T220" fmla="+- 0 2896 551"/>
              <a:gd name="T221" fmla="*/ T220 w 3949"/>
              <a:gd name="T222" fmla="+- 0 160 125"/>
              <a:gd name="T223" fmla="*/ 160 h 3949"/>
              <a:gd name="T224" fmla="+- 0 2676 551"/>
              <a:gd name="T225" fmla="*/ T224 w 3949"/>
              <a:gd name="T226" fmla="+- 0 130 125"/>
              <a:gd name="T227" fmla="*/ 130 h 39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3949" h="3949">
                <a:moveTo>
                  <a:pt x="1974" y="0"/>
                </a:moveTo>
                <a:lnTo>
                  <a:pt x="1899" y="1"/>
                </a:lnTo>
                <a:lnTo>
                  <a:pt x="1824" y="5"/>
                </a:lnTo>
                <a:lnTo>
                  <a:pt x="1749" y="12"/>
                </a:lnTo>
                <a:lnTo>
                  <a:pt x="1676" y="22"/>
                </a:lnTo>
                <a:lnTo>
                  <a:pt x="1603" y="35"/>
                </a:lnTo>
                <a:lnTo>
                  <a:pt x="1532" y="50"/>
                </a:lnTo>
                <a:lnTo>
                  <a:pt x="1461" y="67"/>
                </a:lnTo>
                <a:lnTo>
                  <a:pt x="1392" y="87"/>
                </a:lnTo>
                <a:lnTo>
                  <a:pt x="1323" y="110"/>
                </a:lnTo>
                <a:lnTo>
                  <a:pt x="1256" y="135"/>
                </a:lnTo>
                <a:lnTo>
                  <a:pt x="1189" y="162"/>
                </a:lnTo>
                <a:lnTo>
                  <a:pt x="1125" y="192"/>
                </a:lnTo>
                <a:lnTo>
                  <a:pt x="1061" y="223"/>
                </a:lnTo>
                <a:lnTo>
                  <a:pt x="998" y="258"/>
                </a:lnTo>
                <a:lnTo>
                  <a:pt x="937" y="294"/>
                </a:lnTo>
                <a:lnTo>
                  <a:pt x="878" y="332"/>
                </a:lnTo>
                <a:lnTo>
                  <a:pt x="820" y="372"/>
                </a:lnTo>
                <a:lnTo>
                  <a:pt x="763" y="415"/>
                </a:lnTo>
                <a:lnTo>
                  <a:pt x="708" y="459"/>
                </a:lnTo>
                <a:lnTo>
                  <a:pt x="655" y="505"/>
                </a:lnTo>
                <a:lnTo>
                  <a:pt x="604" y="553"/>
                </a:lnTo>
                <a:lnTo>
                  <a:pt x="554" y="603"/>
                </a:lnTo>
                <a:lnTo>
                  <a:pt x="506" y="655"/>
                </a:lnTo>
                <a:lnTo>
                  <a:pt x="459" y="708"/>
                </a:lnTo>
                <a:lnTo>
                  <a:pt x="415" y="763"/>
                </a:lnTo>
                <a:lnTo>
                  <a:pt x="373" y="820"/>
                </a:lnTo>
                <a:lnTo>
                  <a:pt x="332" y="878"/>
                </a:lnTo>
                <a:lnTo>
                  <a:pt x="294" y="937"/>
                </a:lnTo>
                <a:lnTo>
                  <a:pt x="258" y="998"/>
                </a:lnTo>
                <a:lnTo>
                  <a:pt x="224" y="1060"/>
                </a:lnTo>
                <a:lnTo>
                  <a:pt x="192" y="1124"/>
                </a:lnTo>
                <a:lnTo>
                  <a:pt x="162" y="1189"/>
                </a:lnTo>
                <a:lnTo>
                  <a:pt x="135" y="1255"/>
                </a:lnTo>
                <a:lnTo>
                  <a:pt x="110" y="1323"/>
                </a:lnTo>
                <a:lnTo>
                  <a:pt x="88" y="1391"/>
                </a:lnTo>
                <a:lnTo>
                  <a:pt x="67" y="1461"/>
                </a:lnTo>
                <a:lnTo>
                  <a:pt x="50" y="1532"/>
                </a:lnTo>
                <a:lnTo>
                  <a:pt x="35" y="1603"/>
                </a:lnTo>
                <a:lnTo>
                  <a:pt x="23" y="1676"/>
                </a:lnTo>
                <a:lnTo>
                  <a:pt x="13" y="1749"/>
                </a:lnTo>
                <a:lnTo>
                  <a:pt x="6" y="1823"/>
                </a:lnTo>
                <a:lnTo>
                  <a:pt x="2" y="1898"/>
                </a:lnTo>
                <a:lnTo>
                  <a:pt x="0" y="1974"/>
                </a:lnTo>
                <a:lnTo>
                  <a:pt x="2" y="2050"/>
                </a:lnTo>
                <a:lnTo>
                  <a:pt x="6" y="2125"/>
                </a:lnTo>
                <a:lnTo>
                  <a:pt x="13" y="2199"/>
                </a:lnTo>
                <a:lnTo>
                  <a:pt x="23" y="2272"/>
                </a:lnTo>
                <a:lnTo>
                  <a:pt x="35" y="2345"/>
                </a:lnTo>
                <a:lnTo>
                  <a:pt x="50" y="2417"/>
                </a:lnTo>
                <a:lnTo>
                  <a:pt x="67" y="2487"/>
                </a:lnTo>
                <a:lnTo>
                  <a:pt x="88" y="2557"/>
                </a:lnTo>
                <a:lnTo>
                  <a:pt x="110" y="2625"/>
                </a:lnTo>
                <a:lnTo>
                  <a:pt x="135" y="2693"/>
                </a:lnTo>
                <a:lnTo>
                  <a:pt x="162" y="2759"/>
                </a:lnTo>
                <a:lnTo>
                  <a:pt x="192" y="2824"/>
                </a:lnTo>
                <a:lnTo>
                  <a:pt x="224" y="2888"/>
                </a:lnTo>
                <a:lnTo>
                  <a:pt x="258" y="2950"/>
                </a:lnTo>
                <a:lnTo>
                  <a:pt x="294" y="3011"/>
                </a:lnTo>
                <a:lnTo>
                  <a:pt x="332" y="3071"/>
                </a:lnTo>
                <a:lnTo>
                  <a:pt x="373" y="3129"/>
                </a:lnTo>
                <a:lnTo>
                  <a:pt x="415" y="3185"/>
                </a:lnTo>
                <a:lnTo>
                  <a:pt x="459" y="3240"/>
                </a:lnTo>
                <a:lnTo>
                  <a:pt x="506" y="3293"/>
                </a:lnTo>
                <a:lnTo>
                  <a:pt x="554" y="3345"/>
                </a:lnTo>
                <a:lnTo>
                  <a:pt x="604" y="3395"/>
                </a:lnTo>
                <a:lnTo>
                  <a:pt x="655" y="3443"/>
                </a:lnTo>
                <a:lnTo>
                  <a:pt x="708" y="3489"/>
                </a:lnTo>
                <a:lnTo>
                  <a:pt x="763" y="3533"/>
                </a:lnTo>
                <a:lnTo>
                  <a:pt x="820" y="3576"/>
                </a:lnTo>
                <a:lnTo>
                  <a:pt x="878" y="3616"/>
                </a:lnTo>
                <a:lnTo>
                  <a:pt x="937" y="3654"/>
                </a:lnTo>
                <a:lnTo>
                  <a:pt x="998" y="3691"/>
                </a:lnTo>
                <a:lnTo>
                  <a:pt x="1061" y="3725"/>
                </a:lnTo>
                <a:lnTo>
                  <a:pt x="1125" y="3756"/>
                </a:lnTo>
                <a:lnTo>
                  <a:pt x="1189" y="3786"/>
                </a:lnTo>
                <a:lnTo>
                  <a:pt x="1256" y="3813"/>
                </a:lnTo>
                <a:lnTo>
                  <a:pt x="1323" y="3838"/>
                </a:lnTo>
                <a:lnTo>
                  <a:pt x="1392" y="3861"/>
                </a:lnTo>
                <a:lnTo>
                  <a:pt x="1461" y="3881"/>
                </a:lnTo>
                <a:lnTo>
                  <a:pt x="1532" y="3898"/>
                </a:lnTo>
                <a:lnTo>
                  <a:pt x="1603" y="3913"/>
                </a:lnTo>
                <a:lnTo>
                  <a:pt x="1676" y="3926"/>
                </a:lnTo>
                <a:lnTo>
                  <a:pt x="1749" y="3936"/>
                </a:lnTo>
                <a:lnTo>
                  <a:pt x="1824" y="3943"/>
                </a:lnTo>
                <a:lnTo>
                  <a:pt x="1899" y="3947"/>
                </a:lnTo>
                <a:lnTo>
                  <a:pt x="1974" y="3948"/>
                </a:lnTo>
                <a:lnTo>
                  <a:pt x="2050" y="3947"/>
                </a:lnTo>
                <a:lnTo>
                  <a:pt x="2125" y="3943"/>
                </a:lnTo>
                <a:lnTo>
                  <a:pt x="2199" y="3936"/>
                </a:lnTo>
                <a:lnTo>
                  <a:pt x="2273" y="3926"/>
                </a:lnTo>
                <a:lnTo>
                  <a:pt x="2345" y="3913"/>
                </a:lnTo>
                <a:lnTo>
                  <a:pt x="2417" y="3898"/>
                </a:lnTo>
                <a:lnTo>
                  <a:pt x="2488" y="3881"/>
                </a:lnTo>
                <a:lnTo>
                  <a:pt x="2557" y="3861"/>
                </a:lnTo>
                <a:lnTo>
                  <a:pt x="2626" y="3838"/>
                </a:lnTo>
                <a:lnTo>
                  <a:pt x="2693" y="3813"/>
                </a:lnTo>
                <a:lnTo>
                  <a:pt x="2759" y="3786"/>
                </a:lnTo>
                <a:lnTo>
                  <a:pt x="2824" y="3756"/>
                </a:lnTo>
                <a:lnTo>
                  <a:pt x="2888" y="3725"/>
                </a:lnTo>
                <a:lnTo>
                  <a:pt x="2950" y="3691"/>
                </a:lnTo>
                <a:lnTo>
                  <a:pt x="3011" y="3654"/>
                </a:lnTo>
                <a:lnTo>
                  <a:pt x="3071" y="3616"/>
                </a:lnTo>
                <a:lnTo>
                  <a:pt x="3129" y="3576"/>
                </a:lnTo>
                <a:lnTo>
                  <a:pt x="3185" y="3533"/>
                </a:lnTo>
                <a:lnTo>
                  <a:pt x="3240" y="3489"/>
                </a:lnTo>
                <a:lnTo>
                  <a:pt x="3294" y="3443"/>
                </a:lnTo>
                <a:lnTo>
                  <a:pt x="3345" y="3395"/>
                </a:lnTo>
                <a:lnTo>
                  <a:pt x="3395" y="3345"/>
                </a:lnTo>
                <a:lnTo>
                  <a:pt x="3443" y="3293"/>
                </a:lnTo>
                <a:lnTo>
                  <a:pt x="3489" y="3240"/>
                </a:lnTo>
                <a:lnTo>
                  <a:pt x="3534" y="3185"/>
                </a:lnTo>
                <a:lnTo>
                  <a:pt x="3576" y="3129"/>
                </a:lnTo>
                <a:lnTo>
                  <a:pt x="3616" y="3071"/>
                </a:lnTo>
                <a:lnTo>
                  <a:pt x="3655" y="3011"/>
                </a:lnTo>
                <a:lnTo>
                  <a:pt x="3691" y="2950"/>
                </a:lnTo>
                <a:lnTo>
                  <a:pt x="3725" y="2888"/>
                </a:lnTo>
                <a:lnTo>
                  <a:pt x="3757" y="2824"/>
                </a:lnTo>
                <a:lnTo>
                  <a:pt x="3786" y="2759"/>
                </a:lnTo>
                <a:lnTo>
                  <a:pt x="3814" y="2693"/>
                </a:lnTo>
                <a:lnTo>
                  <a:pt x="3839" y="2625"/>
                </a:lnTo>
                <a:lnTo>
                  <a:pt x="3861" y="2557"/>
                </a:lnTo>
                <a:lnTo>
                  <a:pt x="3881" y="2487"/>
                </a:lnTo>
                <a:lnTo>
                  <a:pt x="3899" y="2417"/>
                </a:lnTo>
                <a:lnTo>
                  <a:pt x="3914" y="2345"/>
                </a:lnTo>
                <a:lnTo>
                  <a:pt x="3926" y="2272"/>
                </a:lnTo>
                <a:lnTo>
                  <a:pt x="3936" y="2199"/>
                </a:lnTo>
                <a:lnTo>
                  <a:pt x="3943" y="2125"/>
                </a:lnTo>
                <a:lnTo>
                  <a:pt x="3947" y="2050"/>
                </a:lnTo>
                <a:lnTo>
                  <a:pt x="3949" y="1974"/>
                </a:lnTo>
                <a:lnTo>
                  <a:pt x="3947" y="1898"/>
                </a:lnTo>
                <a:lnTo>
                  <a:pt x="3943" y="1823"/>
                </a:lnTo>
                <a:lnTo>
                  <a:pt x="3936" y="1749"/>
                </a:lnTo>
                <a:lnTo>
                  <a:pt x="3926" y="1676"/>
                </a:lnTo>
                <a:lnTo>
                  <a:pt x="3914" y="1603"/>
                </a:lnTo>
                <a:lnTo>
                  <a:pt x="3899" y="1532"/>
                </a:lnTo>
                <a:lnTo>
                  <a:pt x="3881" y="1461"/>
                </a:lnTo>
                <a:lnTo>
                  <a:pt x="3861" y="1391"/>
                </a:lnTo>
                <a:lnTo>
                  <a:pt x="3839" y="1323"/>
                </a:lnTo>
                <a:lnTo>
                  <a:pt x="3814" y="1255"/>
                </a:lnTo>
                <a:lnTo>
                  <a:pt x="3786" y="1189"/>
                </a:lnTo>
                <a:lnTo>
                  <a:pt x="3757" y="1124"/>
                </a:lnTo>
                <a:lnTo>
                  <a:pt x="3725" y="1060"/>
                </a:lnTo>
                <a:lnTo>
                  <a:pt x="3691" y="998"/>
                </a:lnTo>
                <a:lnTo>
                  <a:pt x="3655" y="937"/>
                </a:lnTo>
                <a:lnTo>
                  <a:pt x="3616" y="878"/>
                </a:lnTo>
                <a:lnTo>
                  <a:pt x="3576" y="820"/>
                </a:lnTo>
                <a:lnTo>
                  <a:pt x="3534" y="763"/>
                </a:lnTo>
                <a:lnTo>
                  <a:pt x="3489" y="708"/>
                </a:lnTo>
                <a:lnTo>
                  <a:pt x="3443" y="655"/>
                </a:lnTo>
                <a:lnTo>
                  <a:pt x="3395" y="603"/>
                </a:lnTo>
                <a:lnTo>
                  <a:pt x="3345" y="553"/>
                </a:lnTo>
                <a:lnTo>
                  <a:pt x="3294" y="505"/>
                </a:lnTo>
                <a:lnTo>
                  <a:pt x="3240" y="459"/>
                </a:lnTo>
                <a:lnTo>
                  <a:pt x="3185" y="415"/>
                </a:lnTo>
                <a:lnTo>
                  <a:pt x="3129" y="372"/>
                </a:lnTo>
                <a:lnTo>
                  <a:pt x="3071" y="332"/>
                </a:lnTo>
                <a:lnTo>
                  <a:pt x="3011" y="294"/>
                </a:lnTo>
                <a:lnTo>
                  <a:pt x="2950" y="258"/>
                </a:lnTo>
                <a:lnTo>
                  <a:pt x="2888" y="223"/>
                </a:lnTo>
                <a:lnTo>
                  <a:pt x="2824" y="192"/>
                </a:lnTo>
                <a:lnTo>
                  <a:pt x="2759" y="162"/>
                </a:lnTo>
                <a:lnTo>
                  <a:pt x="2693" y="135"/>
                </a:lnTo>
                <a:lnTo>
                  <a:pt x="2626" y="110"/>
                </a:lnTo>
                <a:lnTo>
                  <a:pt x="2557" y="87"/>
                </a:lnTo>
                <a:lnTo>
                  <a:pt x="2488" y="67"/>
                </a:lnTo>
                <a:lnTo>
                  <a:pt x="2417" y="50"/>
                </a:lnTo>
                <a:lnTo>
                  <a:pt x="2345" y="35"/>
                </a:lnTo>
                <a:lnTo>
                  <a:pt x="2273" y="22"/>
                </a:lnTo>
                <a:lnTo>
                  <a:pt x="2199" y="12"/>
                </a:lnTo>
                <a:lnTo>
                  <a:pt x="2125" y="5"/>
                </a:lnTo>
                <a:lnTo>
                  <a:pt x="2050" y="1"/>
                </a:lnTo>
                <a:lnTo>
                  <a:pt x="1974" y="0"/>
                </a:lnTo>
                <a:close/>
              </a:path>
            </a:pathLst>
          </a:custGeom>
          <a:solidFill>
            <a:srgbClr val="A81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ocshape32"/>
          <p:cNvSpPr>
            <a:spLocks/>
          </p:cNvSpPr>
          <p:nvPr/>
        </p:nvSpPr>
        <p:spPr bwMode="auto">
          <a:xfrm>
            <a:off x="7000124" y="4446508"/>
            <a:ext cx="1973600" cy="1482805"/>
          </a:xfrm>
          <a:custGeom>
            <a:avLst/>
            <a:gdLst>
              <a:gd name="T0" fmla="+- 0 2375 551"/>
              <a:gd name="T1" fmla="*/ T0 w 3949"/>
              <a:gd name="T2" fmla="+- 0 130 125"/>
              <a:gd name="T3" fmla="*/ 130 h 3949"/>
              <a:gd name="T4" fmla="+- 0 2154 551"/>
              <a:gd name="T5" fmla="*/ T4 w 3949"/>
              <a:gd name="T6" fmla="+- 0 160 125"/>
              <a:gd name="T7" fmla="*/ 160 h 3949"/>
              <a:gd name="T8" fmla="+- 0 1943 551"/>
              <a:gd name="T9" fmla="*/ T8 w 3949"/>
              <a:gd name="T10" fmla="+- 0 212 125"/>
              <a:gd name="T11" fmla="*/ 212 h 3949"/>
              <a:gd name="T12" fmla="+- 0 1740 551"/>
              <a:gd name="T13" fmla="*/ T12 w 3949"/>
              <a:gd name="T14" fmla="+- 0 287 125"/>
              <a:gd name="T15" fmla="*/ 287 h 3949"/>
              <a:gd name="T16" fmla="+- 0 1549 551"/>
              <a:gd name="T17" fmla="*/ T16 w 3949"/>
              <a:gd name="T18" fmla="+- 0 383 125"/>
              <a:gd name="T19" fmla="*/ 383 h 3949"/>
              <a:gd name="T20" fmla="+- 0 1371 551"/>
              <a:gd name="T21" fmla="*/ T20 w 3949"/>
              <a:gd name="T22" fmla="+- 0 497 125"/>
              <a:gd name="T23" fmla="*/ 497 h 3949"/>
              <a:gd name="T24" fmla="+- 0 1206 551"/>
              <a:gd name="T25" fmla="*/ T24 w 3949"/>
              <a:gd name="T26" fmla="+- 0 630 125"/>
              <a:gd name="T27" fmla="*/ 630 h 3949"/>
              <a:gd name="T28" fmla="+- 0 1057 551"/>
              <a:gd name="T29" fmla="*/ T28 w 3949"/>
              <a:gd name="T30" fmla="+- 0 780 125"/>
              <a:gd name="T31" fmla="*/ 780 h 3949"/>
              <a:gd name="T32" fmla="+- 0 924 551"/>
              <a:gd name="T33" fmla="*/ T32 w 3949"/>
              <a:gd name="T34" fmla="+- 0 945 125"/>
              <a:gd name="T35" fmla="*/ 945 h 3949"/>
              <a:gd name="T36" fmla="+- 0 809 551"/>
              <a:gd name="T37" fmla="*/ T36 w 3949"/>
              <a:gd name="T38" fmla="+- 0 1123 125"/>
              <a:gd name="T39" fmla="*/ 1123 h 3949"/>
              <a:gd name="T40" fmla="+- 0 713 551"/>
              <a:gd name="T41" fmla="*/ T40 w 3949"/>
              <a:gd name="T42" fmla="+- 0 1314 125"/>
              <a:gd name="T43" fmla="*/ 1314 h 3949"/>
              <a:gd name="T44" fmla="+- 0 639 551"/>
              <a:gd name="T45" fmla="*/ T44 w 3949"/>
              <a:gd name="T46" fmla="+- 0 1516 125"/>
              <a:gd name="T47" fmla="*/ 1516 h 3949"/>
              <a:gd name="T48" fmla="+- 0 586 551"/>
              <a:gd name="T49" fmla="*/ T48 w 3949"/>
              <a:gd name="T50" fmla="+- 0 1728 125"/>
              <a:gd name="T51" fmla="*/ 1728 h 3949"/>
              <a:gd name="T52" fmla="+- 0 557 551"/>
              <a:gd name="T53" fmla="*/ T52 w 3949"/>
              <a:gd name="T54" fmla="+- 0 1948 125"/>
              <a:gd name="T55" fmla="*/ 1948 h 3949"/>
              <a:gd name="T56" fmla="+- 0 553 551"/>
              <a:gd name="T57" fmla="*/ T56 w 3949"/>
              <a:gd name="T58" fmla="+- 0 2175 125"/>
              <a:gd name="T59" fmla="*/ 2175 h 3949"/>
              <a:gd name="T60" fmla="+- 0 574 551"/>
              <a:gd name="T61" fmla="*/ T60 w 3949"/>
              <a:gd name="T62" fmla="+- 0 2397 125"/>
              <a:gd name="T63" fmla="*/ 2397 h 3949"/>
              <a:gd name="T64" fmla="+- 0 618 551"/>
              <a:gd name="T65" fmla="*/ T64 w 3949"/>
              <a:gd name="T66" fmla="+- 0 2612 125"/>
              <a:gd name="T67" fmla="*/ 2612 h 3949"/>
              <a:gd name="T68" fmla="+- 0 686 551"/>
              <a:gd name="T69" fmla="*/ T68 w 3949"/>
              <a:gd name="T70" fmla="+- 0 2818 125"/>
              <a:gd name="T71" fmla="*/ 2818 h 3949"/>
              <a:gd name="T72" fmla="+- 0 775 551"/>
              <a:gd name="T73" fmla="*/ T72 w 3949"/>
              <a:gd name="T74" fmla="+- 0 3013 125"/>
              <a:gd name="T75" fmla="*/ 3013 h 3949"/>
              <a:gd name="T76" fmla="+- 0 883 551"/>
              <a:gd name="T77" fmla="*/ T76 w 3949"/>
              <a:gd name="T78" fmla="+- 0 3196 125"/>
              <a:gd name="T79" fmla="*/ 3196 h 3949"/>
              <a:gd name="T80" fmla="+- 0 1010 551"/>
              <a:gd name="T81" fmla="*/ T80 w 3949"/>
              <a:gd name="T82" fmla="+- 0 3365 125"/>
              <a:gd name="T83" fmla="*/ 3365 h 3949"/>
              <a:gd name="T84" fmla="+- 0 1155 551"/>
              <a:gd name="T85" fmla="*/ T84 w 3949"/>
              <a:gd name="T86" fmla="+- 0 3520 125"/>
              <a:gd name="T87" fmla="*/ 3520 h 3949"/>
              <a:gd name="T88" fmla="+- 0 1314 551"/>
              <a:gd name="T89" fmla="*/ T88 w 3949"/>
              <a:gd name="T90" fmla="+- 0 3658 125"/>
              <a:gd name="T91" fmla="*/ 3658 h 3949"/>
              <a:gd name="T92" fmla="+- 0 1488 551"/>
              <a:gd name="T93" fmla="*/ T92 w 3949"/>
              <a:gd name="T94" fmla="+- 0 3779 125"/>
              <a:gd name="T95" fmla="*/ 3779 h 3949"/>
              <a:gd name="T96" fmla="+- 0 1676 551"/>
              <a:gd name="T97" fmla="*/ T96 w 3949"/>
              <a:gd name="T98" fmla="+- 0 3881 125"/>
              <a:gd name="T99" fmla="*/ 3881 h 3949"/>
              <a:gd name="T100" fmla="+- 0 1874 551"/>
              <a:gd name="T101" fmla="*/ T100 w 3949"/>
              <a:gd name="T102" fmla="+- 0 3963 125"/>
              <a:gd name="T103" fmla="*/ 3963 h 3949"/>
              <a:gd name="T104" fmla="+- 0 2083 551"/>
              <a:gd name="T105" fmla="*/ T104 w 3949"/>
              <a:gd name="T106" fmla="+- 0 4023 125"/>
              <a:gd name="T107" fmla="*/ 4023 h 3949"/>
              <a:gd name="T108" fmla="+- 0 2300 551"/>
              <a:gd name="T109" fmla="*/ T108 w 3949"/>
              <a:gd name="T110" fmla="+- 0 4061 125"/>
              <a:gd name="T111" fmla="*/ 4061 h 3949"/>
              <a:gd name="T112" fmla="+- 0 2525 551"/>
              <a:gd name="T113" fmla="*/ T112 w 3949"/>
              <a:gd name="T114" fmla="+- 0 4073 125"/>
              <a:gd name="T115" fmla="*/ 4073 h 3949"/>
              <a:gd name="T116" fmla="+- 0 2750 551"/>
              <a:gd name="T117" fmla="*/ T116 w 3949"/>
              <a:gd name="T118" fmla="+- 0 4061 125"/>
              <a:gd name="T119" fmla="*/ 4061 h 3949"/>
              <a:gd name="T120" fmla="+- 0 2968 551"/>
              <a:gd name="T121" fmla="*/ T120 w 3949"/>
              <a:gd name="T122" fmla="+- 0 4023 125"/>
              <a:gd name="T123" fmla="*/ 4023 h 3949"/>
              <a:gd name="T124" fmla="+- 0 3177 551"/>
              <a:gd name="T125" fmla="*/ T124 w 3949"/>
              <a:gd name="T126" fmla="+- 0 3963 125"/>
              <a:gd name="T127" fmla="*/ 3963 h 3949"/>
              <a:gd name="T128" fmla="+- 0 3375 551"/>
              <a:gd name="T129" fmla="*/ T128 w 3949"/>
              <a:gd name="T130" fmla="+- 0 3881 125"/>
              <a:gd name="T131" fmla="*/ 3881 h 3949"/>
              <a:gd name="T132" fmla="+- 0 3562 551"/>
              <a:gd name="T133" fmla="*/ T132 w 3949"/>
              <a:gd name="T134" fmla="+- 0 3779 125"/>
              <a:gd name="T135" fmla="*/ 3779 h 3949"/>
              <a:gd name="T136" fmla="+- 0 3736 551"/>
              <a:gd name="T137" fmla="*/ T136 w 3949"/>
              <a:gd name="T138" fmla="+- 0 3658 125"/>
              <a:gd name="T139" fmla="*/ 3658 h 3949"/>
              <a:gd name="T140" fmla="+- 0 3896 551"/>
              <a:gd name="T141" fmla="*/ T140 w 3949"/>
              <a:gd name="T142" fmla="+- 0 3520 125"/>
              <a:gd name="T143" fmla="*/ 3520 h 3949"/>
              <a:gd name="T144" fmla="+- 0 4040 551"/>
              <a:gd name="T145" fmla="*/ T144 w 3949"/>
              <a:gd name="T146" fmla="+- 0 3365 125"/>
              <a:gd name="T147" fmla="*/ 3365 h 3949"/>
              <a:gd name="T148" fmla="+- 0 4167 551"/>
              <a:gd name="T149" fmla="*/ T148 w 3949"/>
              <a:gd name="T150" fmla="+- 0 3196 125"/>
              <a:gd name="T151" fmla="*/ 3196 h 3949"/>
              <a:gd name="T152" fmla="+- 0 4276 551"/>
              <a:gd name="T153" fmla="*/ T152 w 3949"/>
              <a:gd name="T154" fmla="+- 0 3013 125"/>
              <a:gd name="T155" fmla="*/ 3013 h 3949"/>
              <a:gd name="T156" fmla="+- 0 4365 551"/>
              <a:gd name="T157" fmla="*/ T156 w 3949"/>
              <a:gd name="T158" fmla="+- 0 2818 125"/>
              <a:gd name="T159" fmla="*/ 2818 h 3949"/>
              <a:gd name="T160" fmla="+- 0 4432 551"/>
              <a:gd name="T161" fmla="*/ T160 w 3949"/>
              <a:gd name="T162" fmla="+- 0 2612 125"/>
              <a:gd name="T163" fmla="*/ 2612 h 3949"/>
              <a:gd name="T164" fmla="+- 0 4477 551"/>
              <a:gd name="T165" fmla="*/ T164 w 3949"/>
              <a:gd name="T166" fmla="+- 0 2397 125"/>
              <a:gd name="T167" fmla="*/ 2397 h 3949"/>
              <a:gd name="T168" fmla="+- 0 4498 551"/>
              <a:gd name="T169" fmla="*/ T168 w 3949"/>
              <a:gd name="T170" fmla="+- 0 2175 125"/>
              <a:gd name="T171" fmla="*/ 2175 h 3949"/>
              <a:gd name="T172" fmla="+- 0 4494 551"/>
              <a:gd name="T173" fmla="*/ T172 w 3949"/>
              <a:gd name="T174" fmla="+- 0 1948 125"/>
              <a:gd name="T175" fmla="*/ 1948 h 3949"/>
              <a:gd name="T176" fmla="+- 0 4465 551"/>
              <a:gd name="T177" fmla="*/ T176 w 3949"/>
              <a:gd name="T178" fmla="+- 0 1728 125"/>
              <a:gd name="T179" fmla="*/ 1728 h 3949"/>
              <a:gd name="T180" fmla="+- 0 4412 551"/>
              <a:gd name="T181" fmla="*/ T180 w 3949"/>
              <a:gd name="T182" fmla="+- 0 1516 125"/>
              <a:gd name="T183" fmla="*/ 1516 h 3949"/>
              <a:gd name="T184" fmla="+- 0 4337 551"/>
              <a:gd name="T185" fmla="*/ T184 w 3949"/>
              <a:gd name="T186" fmla="+- 0 1314 125"/>
              <a:gd name="T187" fmla="*/ 1314 h 3949"/>
              <a:gd name="T188" fmla="+- 0 4242 551"/>
              <a:gd name="T189" fmla="*/ T188 w 3949"/>
              <a:gd name="T190" fmla="+- 0 1123 125"/>
              <a:gd name="T191" fmla="*/ 1123 h 3949"/>
              <a:gd name="T192" fmla="+- 0 4127 551"/>
              <a:gd name="T193" fmla="*/ T192 w 3949"/>
              <a:gd name="T194" fmla="+- 0 945 125"/>
              <a:gd name="T195" fmla="*/ 945 h 3949"/>
              <a:gd name="T196" fmla="+- 0 3994 551"/>
              <a:gd name="T197" fmla="*/ T196 w 3949"/>
              <a:gd name="T198" fmla="+- 0 780 125"/>
              <a:gd name="T199" fmla="*/ 780 h 3949"/>
              <a:gd name="T200" fmla="+- 0 3845 551"/>
              <a:gd name="T201" fmla="*/ T200 w 3949"/>
              <a:gd name="T202" fmla="+- 0 630 125"/>
              <a:gd name="T203" fmla="*/ 630 h 3949"/>
              <a:gd name="T204" fmla="+- 0 3680 551"/>
              <a:gd name="T205" fmla="*/ T204 w 3949"/>
              <a:gd name="T206" fmla="+- 0 497 125"/>
              <a:gd name="T207" fmla="*/ 497 h 3949"/>
              <a:gd name="T208" fmla="+- 0 3501 551"/>
              <a:gd name="T209" fmla="*/ T208 w 3949"/>
              <a:gd name="T210" fmla="+- 0 383 125"/>
              <a:gd name="T211" fmla="*/ 383 h 3949"/>
              <a:gd name="T212" fmla="+- 0 3310 551"/>
              <a:gd name="T213" fmla="*/ T212 w 3949"/>
              <a:gd name="T214" fmla="+- 0 287 125"/>
              <a:gd name="T215" fmla="*/ 287 h 3949"/>
              <a:gd name="T216" fmla="+- 0 3108 551"/>
              <a:gd name="T217" fmla="*/ T216 w 3949"/>
              <a:gd name="T218" fmla="+- 0 212 125"/>
              <a:gd name="T219" fmla="*/ 212 h 3949"/>
              <a:gd name="T220" fmla="+- 0 2896 551"/>
              <a:gd name="T221" fmla="*/ T220 w 3949"/>
              <a:gd name="T222" fmla="+- 0 160 125"/>
              <a:gd name="T223" fmla="*/ 160 h 3949"/>
              <a:gd name="T224" fmla="+- 0 2676 551"/>
              <a:gd name="T225" fmla="*/ T224 w 3949"/>
              <a:gd name="T226" fmla="+- 0 130 125"/>
              <a:gd name="T227" fmla="*/ 130 h 39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3949" h="3949">
                <a:moveTo>
                  <a:pt x="1974" y="0"/>
                </a:moveTo>
                <a:lnTo>
                  <a:pt x="1899" y="1"/>
                </a:lnTo>
                <a:lnTo>
                  <a:pt x="1824" y="5"/>
                </a:lnTo>
                <a:lnTo>
                  <a:pt x="1749" y="12"/>
                </a:lnTo>
                <a:lnTo>
                  <a:pt x="1676" y="22"/>
                </a:lnTo>
                <a:lnTo>
                  <a:pt x="1603" y="35"/>
                </a:lnTo>
                <a:lnTo>
                  <a:pt x="1532" y="50"/>
                </a:lnTo>
                <a:lnTo>
                  <a:pt x="1461" y="67"/>
                </a:lnTo>
                <a:lnTo>
                  <a:pt x="1392" y="87"/>
                </a:lnTo>
                <a:lnTo>
                  <a:pt x="1323" y="110"/>
                </a:lnTo>
                <a:lnTo>
                  <a:pt x="1256" y="135"/>
                </a:lnTo>
                <a:lnTo>
                  <a:pt x="1189" y="162"/>
                </a:lnTo>
                <a:lnTo>
                  <a:pt x="1125" y="192"/>
                </a:lnTo>
                <a:lnTo>
                  <a:pt x="1061" y="223"/>
                </a:lnTo>
                <a:lnTo>
                  <a:pt x="998" y="258"/>
                </a:lnTo>
                <a:lnTo>
                  <a:pt x="937" y="294"/>
                </a:lnTo>
                <a:lnTo>
                  <a:pt x="878" y="332"/>
                </a:lnTo>
                <a:lnTo>
                  <a:pt x="820" y="372"/>
                </a:lnTo>
                <a:lnTo>
                  <a:pt x="763" y="415"/>
                </a:lnTo>
                <a:lnTo>
                  <a:pt x="708" y="459"/>
                </a:lnTo>
                <a:lnTo>
                  <a:pt x="655" y="505"/>
                </a:lnTo>
                <a:lnTo>
                  <a:pt x="604" y="553"/>
                </a:lnTo>
                <a:lnTo>
                  <a:pt x="554" y="603"/>
                </a:lnTo>
                <a:lnTo>
                  <a:pt x="506" y="655"/>
                </a:lnTo>
                <a:lnTo>
                  <a:pt x="459" y="708"/>
                </a:lnTo>
                <a:lnTo>
                  <a:pt x="415" y="763"/>
                </a:lnTo>
                <a:lnTo>
                  <a:pt x="373" y="820"/>
                </a:lnTo>
                <a:lnTo>
                  <a:pt x="332" y="878"/>
                </a:lnTo>
                <a:lnTo>
                  <a:pt x="294" y="937"/>
                </a:lnTo>
                <a:lnTo>
                  <a:pt x="258" y="998"/>
                </a:lnTo>
                <a:lnTo>
                  <a:pt x="224" y="1060"/>
                </a:lnTo>
                <a:lnTo>
                  <a:pt x="192" y="1124"/>
                </a:lnTo>
                <a:lnTo>
                  <a:pt x="162" y="1189"/>
                </a:lnTo>
                <a:lnTo>
                  <a:pt x="135" y="1255"/>
                </a:lnTo>
                <a:lnTo>
                  <a:pt x="110" y="1323"/>
                </a:lnTo>
                <a:lnTo>
                  <a:pt x="88" y="1391"/>
                </a:lnTo>
                <a:lnTo>
                  <a:pt x="67" y="1461"/>
                </a:lnTo>
                <a:lnTo>
                  <a:pt x="50" y="1532"/>
                </a:lnTo>
                <a:lnTo>
                  <a:pt x="35" y="1603"/>
                </a:lnTo>
                <a:lnTo>
                  <a:pt x="23" y="1676"/>
                </a:lnTo>
                <a:lnTo>
                  <a:pt x="13" y="1749"/>
                </a:lnTo>
                <a:lnTo>
                  <a:pt x="6" y="1823"/>
                </a:lnTo>
                <a:lnTo>
                  <a:pt x="2" y="1898"/>
                </a:lnTo>
                <a:lnTo>
                  <a:pt x="0" y="1974"/>
                </a:lnTo>
                <a:lnTo>
                  <a:pt x="2" y="2050"/>
                </a:lnTo>
                <a:lnTo>
                  <a:pt x="6" y="2125"/>
                </a:lnTo>
                <a:lnTo>
                  <a:pt x="13" y="2199"/>
                </a:lnTo>
                <a:lnTo>
                  <a:pt x="23" y="2272"/>
                </a:lnTo>
                <a:lnTo>
                  <a:pt x="35" y="2345"/>
                </a:lnTo>
                <a:lnTo>
                  <a:pt x="50" y="2417"/>
                </a:lnTo>
                <a:lnTo>
                  <a:pt x="67" y="2487"/>
                </a:lnTo>
                <a:lnTo>
                  <a:pt x="88" y="2557"/>
                </a:lnTo>
                <a:lnTo>
                  <a:pt x="110" y="2625"/>
                </a:lnTo>
                <a:lnTo>
                  <a:pt x="135" y="2693"/>
                </a:lnTo>
                <a:lnTo>
                  <a:pt x="162" y="2759"/>
                </a:lnTo>
                <a:lnTo>
                  <a:pt x="192" y="2824"/>
                </a:lnTo>
                <a:lnTo>
                  <a:pt x="224" y="2888"/>
                </a:lnTo>
                <a:lnTo>
                  <a:pt x="258" y="2950"/>
                </a:lnTo>
                <a:lnTo>
                  <a:pt x="294" y="3011"/>
                </a:lnTo>
                <a:lnTo>
                  <a:pt x="332" y="3071"/>
                </a:lnTo>
                <a:lnTo>
                  <a:pt x="373" y="3129"/>
                </a:lnTo>
                <a:lnTo>
                  <a:pt x="415" y="3185"/>
                </a:lnTo>
                <a:lnTo>
                  <a:pt x="459" y="3240"/>
                </a:lnTo>
                <a:lnTo>
                  <a:pt x="506" y="3293"/>
                </a:lnTo>
                <a:lnTo>
                  <a:pt x="554" y="3345"/>
                </a:lnTo>
                <a:lnTo>
                  <a:pt x="604" y="3395"/>
                </a:lnTo>
                <a:lnTo>
                  <a:pt x="655" y="3443"/>
                </a:lnTo>
                <a:lnTo>
                  <a:pt x="708" y="3489"/>
                </a:lnTo>
                <a:lnTo>
                  <a:pt x="763" y="3533"/>
                </a:lnTo>
                <a:lnTo>
                  <a:pt x="820" y="3576"/>
                </a:lnTo>
                <a:lnTo>
                  <a:pt x="878" y="3616"/>
                </a:lnTo>
                <a:lnTo>
                  <a:pt x="937" y="3654"/>
                </a:lnTo>
                <a:lnTo>
                  <a:pt x="998" y="3691"/>
                </a:lnTo>
                <a:lnTo>
                  <a:pt x="1061" y="3725"/>
                </a:lnTo>
                <a:lnTo>
                  <a:pt x="1125" y="3756"/>
                </a:lnTo>
                <a:lnTo>
                  <a:pt x="1189" y="3786"/>
                </a:lnTo>
                <a:lnTo>
                  <a:pt x="1256" y="3813"/>
                </a:lnTo>
                <a:lnTo>
                  <a:pt x="1323" y="3838"/>
                </a:lnTo>
                <a:lnTo>
                  <a:pt x="1392" y="3861"/>
                </a:lnTo>
                <a:lnTo>
                  <a:pt x="1461" y="3881"/>
                </a:lnTo>
                <a:lnTo>
                  <a:pt x="1532" y="3898"/>
                </a:lnTo>
                <a:lnTo>
                  <a:pt x="1603" y="3913"/>
                </a:lnTo>
                <a:lnTo>
                  <a:pt x="1676" y="3926"/>
                </a:lnTo>
                <a:lnTo>
                  <a:pt x="1749" y="3936"/>
                </a:lnTo>
                <a:lnTo>
                  <a:pt x="1824" y="3943"/>
                </a:lnTo>
                <a:lnTo>
                  <a:pt x="1899" y="3947"/>
                </a:lnTo>
                <a:lnTo>
                  <a:pt x="1974" y="3948"/>
                </a:lnTo>
                <a:lnTo>
                  <a:pt x="2050" y="3947"/>
                </a:lnTo>
                <a:lnTo>
                  <a:pt x="2125" y="3943"/>
                </a:lnTo>
                <a:lnTo>
                  <a:pt x="2199" y="3936"/>
                </a:lnTo>
                <a:lnTo>
                  <a:pt x="2273" y="3926"/>
                </a:lnTo>
                <a:lnTo>
                  <a:pt x="2345" y="3913"/>
                </a:lnTo>
                <a:lnTo>
                  <a:pt x="2417" y="3898"/>
                </a:lnTo>
                <a:lnTo>
                  <a:pt x="2488" y="3881"/>
                </a:lnTo>
                <a:lnTo>
                  <a:pt x="2557" y="3861"/>
                </a:lnTo>
                <a:lnTo>
                  <a:pt x="2626" y="3838"/>
                </a:lnTo>
                <a:lnTo>
                  <a:pt x="2693" y="3813"/>
                </a:lnTo>
                <a:lnTo>
                  <a:pt x="2759" y="3786"/>
                </a:lnTo>
                <a:lnTo>
                  <a:pt x="2824" y="3756"/>
                </a:lnTo>
                <a:lnTo>
                  <a:pt x="2888" y="3725"/>
                </a:lnTo>
                <a:lnTo>
                  <a:pt x="2950" y="3691"/>
                </a:lnTo>
                <a:lnTo>
                  <a:pt x="3011" y="3654"/>
                </a:lnTo>
                <a:lnTo>
                  <a:pt x="3071" y="3616"/>
                </a:lnTo>
                <a:lnTo>
                  <a:pt x="3129" y="3576"/>
                </a:lnTo>
                <a:lnTo>
                  <a:pt x="3185" y="3533"/>
                </a:lnTo>
                <a:lnTo>
                  <a:pt x="3240" y="3489"/>
                </a:lnTo>
                <a:lnTo>
                  <a:pt x="3294" y="3443"/>
                </a:lnTo>
                <a:lnTo>
                  <a:pt x="3345" y="3395"/>
                </a:lnTo>
                <a:lnTo>
                  <a:pt x="3395" y="3345"/>
                </a:lnTo>
                <a:lnTo>
                  <a:pt x="3443" y="3293"/>
                </a:lnTo>
                <a:lnTo>
                  <a:pt x="3489" y="3240"/>
                </a:lnTo>
                <a:lnTo>
                  <a:pt x="3534" y="3185"/>
                </a:lnTo>
                <a:lnTo>
                  <a:pt x="3576" y="3129"/>
                </a:lnTo>
                <a:lnTo>
                  <a:pt x="3616" y="3071"/>
                </a:lnTo>
                <a:lnTo>
                  <a:pt x="3655" y="3011"/>
                </a:lnTo>
                <a:lnTo>
                  <a:pt x="3691" y="2950"/>
                </a:lnTo>
                <a:lnTo>
                  <a:pt x="3725" y="2888"/>
                </a:lnTo>
                <a:lnTo>
                  <a:pt x="3757" y="2824"/>
                </a:lnTo>
                <a:lnTo>
                  <a:pt x="3786" y="2759"/>
                </a:lnTo>
                <a:lnTo>
                  <a:pt x="3814" y="2693"/>
                </a:lnTo>
                <a:lnTo>
                  <a:pt x="3839" y="2625"/>
                </a:lnTo>
                <a:lnTo>
                  <a:pt x="3861" y="2557"/>
                </a:lnTo>
                <a:lnTo>
                  <a:pt x="3881" y="2487"/>
                </a:lnTo>
                <a:lnTo>
                  <a:pt x="3899" y="2417"/>
                </a:lnTo>
                <a:lnTo>
                  <a:pt x="3914" y="2345"/>
                </a:lnTo>
                <a:lnTo>
                  <a:pt x="3926" y="2272"/>
                </a:lnTo>
                <a:lnTo>
                  <a:pt x="3936" y="2199"/>
                </a:lnTo>
                <a:lnTo>
                  <a:pt x="3943" y="2125"/>
                </a:lnTo>
                <a:lnTo>
                  <a:pt x="3947" y="2050"/>
                </a:lnTo>
                <a:lnTo>
                  <a:pt x="3949" y="1974"/>
                </a:lnTo>
                <a:lnTo>
                  <a:pt x="3947" y="1898"/>
                </a:lnTo>
                <a:lnTo>
                  <a:pt x="3943" y="1823"/>
                </a:lnTo>
                <a:lnTo>
                  <a:pt x="3936" y="1749"/>
                </a:lnTo>
                <a:lnTo>
                  <a:pt x="3926" y="1676"/>
                </a:lnTo>
                <a:lnTo>
                  <a:pt x="3914" y="1603"/>
                </a:lnTo>
                <a:lnTo>
                  <a:pt x="3899" y="1532"/>
                </a:lnTo>
                <a:lnTo>
                  <a:pt x="3881" y="1461"/>
                </a:lnTo>
                <a:lnTo>
                  <a:pt x="3861" y="1391"/>
                </a:lnTo>
                <a:lnTo>
                  <a:pt x="3839" y="1323"/>
                </a:lnTo>
                <a:lnTo>
                  <a:pt x="3814" y="1255"/>
                </a:lnTo>
                <a:lnTo>
                  <a:pt x="3786" y="1189"/>
                </a:lnTo>
                <a:lnTo>
                  <a:pt x="3757" y="1124"/>
                </a:lnTo>
                <a:lnTo>
                  <a:pt x="3725" y="1060"/>
                </a:lnTo>
                <a:lnTo>
                  <a:pt x="3691" y="998"/>
                </a:lnTo>
                <a:lnTo>
                  <a:pt x="3655" y="937"/>
                </a:lnTo>
                <a:lnTo>
                  <a:pt x="3616" y="878"/>
                </a:lnTo>
                <a:lnTo>
                  <a:pt x="3576" y="820"/>
                </a:lnTo>
                <a:lnTo>
                  <a:pt x="3534" y="763"/>
                </a:lnTo>
                <a:lnTo>
                  <a:pt x="3489" y="708"/>
                </a:lnTo>
                <a:lnTo>
                  <a:pt x="3443" y="655"/>
                </a:lnTo>
                <a:lnTo>
                  <a:pt x="3395" y="603"/>
                </a:lnTo>
                <a:lnTo>
                  <a:pt x="3345" y="553"/>
                </a:lnTo>
                <a:lnTo>
                  <a:pt x="3294" y="505"/>
                </a:lnTo>
                <a:lnTo>
                  <a:pt x="3240" y="459"/>
                </a:lnTo>
                <a:lnTo>
                  <a:pt x="3185" y="415"/>
                </a:lnTo>
                <a:lnTo>
                  <a:pt x="3129" y="372"/>
                </a:lnTo>
                <a:lnTo>
                  <a:pt x="3071" y="332"/>
                </a:lnTo>
                <a:lnTo>
                  <a:pt x="3011" y="294"/>
                </a:lnTo>
                <a:lnTo>
                  <a:pt x="2950" y="258"/>
                </a:lnTo>
                <a:lnTo>
                  <a:pt x="2888" y="223"/>
                </a:lnTo>
                <a:lnTo>
                  <a:pt x="2824" y="192"/>
                </a:lnTo>
                <a:lnTo>
                  <a:pt x="2759" y="162"/>
                </a:lnTo>
                <a:lnTo>
                  <a:pt x="2693" y="135"/>
                </a:lnTo>
                <a:lnTo>
                  <a:pt x="2626" y="110"/>
                </a:lnTo>
                <a:lnTo>
                  <a:pt x="2557" y="87"/>
                </a:lnTo>
                <a:lnTo>
                  <a:pt x="2488" y="67"/>
                </a:lnTo>
                <a:lnTo>
                  <a:pt x="2417" y="50"/>
                </a:lnTo>
                <a:lnTo>
                  <a:pt x="2345" y="35"/>
                </a:lnTo>
                <a:lnTo>
                  <a:pt x="2273" y="22"/>
                </a:lnTo>
                <a:lnTo>
                  <a:pt x="2199" y="12"/>
                </a:lnTo>
                <a:lnTo>
                  <a:pt x="2125" y="5"/>
                </a:lnTo>
                <a:lnTo>
                  <a:pt x="2050" y="1"/>
                </a:lnTo>
                <a:lnTo>
                  <a:pt x="1974" y="0"/>
                </a:lnTo>
                <a:close/>
              </a:path>
            </a:pathLst>
          </a:custGeom>
          <a:solidFill>
            <a:srgbClr val="A81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Line 52"/>
          <p:cNvCxnSpPr>
            <a:cxnSpLocks noChangeShapeType="1"/>
          </p:cNvCxnSpPr>
          <p:nvPr/>
        </p:nvCxnSpPr>
        <p:spPr bwMode="auto">
          <a:xfrm flipV="1">
            <a:off x="2524980" y="705245"/>
            <a:ext cx="401379" cy="209284"/>
          </a:xfrm>
          <a:prstGeom prst="line">
            <a:avLst/>
          </a:prstGeom>
          <a:noFill/>
          <a:ln w="94018">
            <a:solidFill>
              <a:srgbClr val="13ACE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51"/>
          <p:cNvCxnSpPr>
            <a:cxnSpLocks noChangeShapeType="1"/>
          </p:cNvCxnSpPr>
          <p:nvPr/>
        </p:nvCxnSpPr>
        <p:spPr bwMode="auto">
          <a:xfrm>
            <a:off x="2589260" y="1460501"/>
            <a:ext cx="401916" cy="148270"/>
          </a:xfrm>
          <a:prstGeom prst="line">
            <a:avLst/>
          </a:prstGeom>
          <a:noFill/>
          <a:ln w="94018">
            <a:solidFill>
              <a:srgbClr val="13ACE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50"/>
          <p:cNvCxnSpPr>
            <a:cxnSpLocks noChangeShapeType="1"/>
          </p:cNvCxnSpPr>
          <p:nvPr/>
        </p:nvCxnSpPr>
        <p:spPr bwMode="auto">
          <a:xfrm>
            <a:off x="2401263" y="2117285"/>
            <a:ext cx="200421" cy="133350"/>
          </a:xfrm>
          <a:prstGeom prst="line">
            <a:avLst/>
          </a:prstGeom>
          <a:noFill/>
          <a:ln w="94018">
            <a:solidFill>
              <a:srgbClr val="13ACE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52"/>
          <p:cNvCxnSpPr>
            <a:cxnSpLocks noChangeShapeType="1"/>
          </p:cNvCxnSpPr>
          <p:nvPr/>
        </p:nvCxnSpPr>
        <p:spPr bwMode="auto">
          <a:xfrm>
            <a:off x="6219160" y="1428431"/>
            <a:ext cx="672202" cy="292794"/>
          </a:xfrm>
          <a:prstGeom prst="line">
            <a:avLst/>
          </a:prstGeom>
          <a:noFill/>
          <a:ln w="94018">
            <a:solidFill>
              <a:srgbClr val="13ACE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51"/>
          <p:cNvCxnSpPr>
            <a:cxnSpLocks noChangeShapeType="1"/>
          </p:cNvCxnSpPr>
          <p:nvPr/>
        </p:nvCxnSpPr>
        <p:spPr bwMode="auto">
          <a:xfrm flipV="1">
            <a:off x="6301449" y="2058369"/>
            <a:ext cx="507624" cy="43003"/>
          </a:xfrm>
          <a:prstGeom prst="line">
            <a:avLst/>
          </a:prstGeom>
          <a:noFill/>
          <a:ln w="94018">
            <a:solidFill>
              <a:srgbClr val="13ACE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50"/>
          <p:cNvCxnSpPr>
            <a:cxnSpLocks noChangeShapeType="1"/>
          </p:cNvCxnSpPr>
          <p:nvPr/>
        </p:nvCxnSpPr>
        <p:spPr bwMode="auto">
          <a:xfrm flipV="1">
            <a:off x="6600408" y="2278075"/>
            <a:ext cx="181842" cy="228222"/>
          </a:xfrm>
          <a:prstGeom prst="line">
            <a:avLst/>
          </a:prstGeom>
          <a:noFill/>
          <a:ln w="94018">
            <a:solidFill>
              <a:srgbClr val="13ACE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" name="docshapegroup33"/>
          <p:cNvGrpSpPr>
            <a:grpSpLocks/>
          </p:cNvGrpSpPr>
          <p:nvPr/>
        </p:nvGrpSpPr>
        <p:grpSpPr bwMode="auto">
          <a:xfrm rot="2840924" flipH="1">
            <a:off x="7492867" y="3372533"/>
            <a:ext cx="828304" cy="647143"/>
            <a:chOff x="161" y="150"/>
            <a:chExt cx="0" cy="934"/>
          </a:xfrm>
        </p:grpSpPr>
        <p:cxnSp>
          <p:nvCxnSpPr>
            <p:cNvPr id="35" name="Line 614"/>
            <p:cNvCxnSpPr>
              <a:cxnSpLocks noChangeShapeType="1"/>
            </p:cNvCxnSpPr>
            <p:nvPr/>
          </p:nvCxnSpPr>
          <p:spPr bwMode="auto">
            <a:xfrm>
              <a:off x="161" y="150"/>
              <a:ext cx="0" cy="934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docshapegroup33"/>
          <p:cNvGrpSpPr>
            <a:grpSpLocks/>
          </p:cNvGrpSpPr>
          <p:nvPr/>
        </p:nvGrpSpPr>
        <p:grpSpPr bwMode="auto">
          <a:xfrm>
            <a:off x="7897091" y="3348842"/>
            <a:ext cx="90034" cy="720004"/>
            <a:chOff x="161" y="150"/>
            <a:chExt cx="0" cy="934"/>
          </a:xfrm>
        </p:grpSpPr>
        <p:cxnSp>
          <p:nvCxnSpPr>
            <p:cNvPr id="37" name="Line 614"/>
            <p:cNvCxnSpPr>
              <a:cxnSpLocks noChangeShapeType="1"/>
            </p:cNvCxnSpPr>
            <p:nvPr/>
          </p:nvCxnSpPr>
          <p:spPr bwMode="auto">
            <a:xfrm>
              <a:off x="161" y="150"/>
              <a:ext cx="0" cy="934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docshapegroup33"/>
          <p:cNvGrpSpPr>
            <a:grpSpLocks/>
          </p:cNvGrpSpPr>
          <p:nvPr/>
        </p:nvGrpSpPr>
        <p:grpSpPr bwMode="auto">
          <a:xfrm rot="19125876" flipH="1">
            <a:off x="1638157" y="4459848"/>
            <a:ext cx="333213" cy="778095"/>
            <a:chOff x="161" y="150"/>
            <a:chExt cx="0" cy="934"/>
          </a:xfrm>
        </p:grpSpPr>
        <p:cxnSp>
          <p:nvCxnSpPr>
            <p:cNvPr id="39" name="Line 614"/>
            <p:cNvCxnSpPr>
              <a:cxnSpLocks noChangeShapeType="1"/>
            </p:cNvCxnSpPr>
            <p:nvPr/>
          </p:nvCxnSpPr>
          <p:spPr bwMode="auto">
            <a:xfrm>
              <a:off x="161" y="150"/>
              <a:ext cx="0" cy="934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docshapegroup33"/>
          <p:cNvGrpSpPr>
            <a:grpSpLocks/>
          </p:cNvGrpSpPr>
          <p:nvPr/>
        </p:nvGrpSpPr>
        <p:grpSpPr bwMode="auto">
          <a:xfrm rot="18471161" flipH="1">
            <a:off x="7323929" y="3968297"/>
            <a:ext cx="571028" cy="566848"/>
            <a:chOff x="161" y="150"/>
            <a:chExt cx="0" cy="934"/>
          </a:xfrm>
        </p:grpSpPr>
        <p:cxnSp>
          <p:nvCxnSpPr>
            <p:cNvPr id="41" name="Line 614"/>
            <p:cNvCxnSpPr>
              <a:cxnSpLocks noChangeShapeType="1"/>
            </p:cNvCxnSpPr>
            <p:nvPr/>
          </p:nvCxnSpPr>
          <p:spPr bwMode="auto">
            <a:xfrm>
              <a:off x="161" y="150"/>
              <a:ext cx="0" cy="934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2" name="Line 614"/>
          <p:cNvCxnSpPr>
            <a:cxnSpLocks noChangeShapeType="1"/>
          </p:cNvCxnSpPr>
          <p:nvPr/>
        </p:nvCxnSpPr>
        <p:spPr bwMode="auto">
          <a:xfrm>
            <a:off x="1673610" y="5031644"/>
            <a:ext cx="617299" cy="46279"/>
          </a:xfrm>
          <a:prstGeom prst="line">
            <a:avLst/>
          </a:prstGeom>
          <a:noFill/>
          <a:ln w="19050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614"/>
          <p:cNvCxnSpPr>
            <a:cxnSpLocks noChangeShapeType="1"/>
          </p:cNvCxnSpPr>
          <p:nvPr/>
        </p:nvCxnSpPr>
        <p:spPr bwMode="auto">
          <a:xfrm flipV="1">
            <a:off x="2236213" y="4532665"/>
            <a:ext cx="78293" cy="527981"/>
          </a:xfrm>
          <a:prstGeom prst="line">
            <a:avLst/>
          </a:prstGeom>
          <a:noFill/>
          <a:ln w="19050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088073" y="4587906"/>
            <a:ext cx="188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ПРОЕКТИ ЗА СОЛИДАРНОСТ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41100" y="1217703"/>
            <a:ext cx="2566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ОРГАНИЗАЦИИ </a:t>
            </a:r>
            <a:endParaRPr kumimoji="0" lang="bg-BG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" y="3507610"/>
            <a:ext cx="150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ЗНАК ЗА КАЧЕСТВО</a:t>
            </a:r>
          </a:p>
        </p:txBody>
      </p:sp>
      <p:sp>
        <p:nvSpPr>
          <p:cNvPr id="53" name="docshape32"/>
          <p:cNvSpPr>
            <a:spLocks/>
          </p:cNvSpPr>
          <p:nvPr/>
        </p:nvSpPr>
        <p:spPr bwMode="auto">
          <a:xfrm>
            <a:off x="1328574" y="5087433"/>
            <a:ext cx="2812122" cy="1651268"/>
          </a:xfrm>
          <a:custGeom>
            <a:avLst/>
            <a:gdLst>
              <a:gd name="T0" fmla="+- 0 2375 551"/>
              <a:gd name="T1" fmla="*/ T0 w 3949"/>
              <a:gd name="T2" fmla="+- 0 130 125"/>
              <a:gd name="T3" fmla="*/ 130 h 3949"/>
              <a:gd name="T4" fmla="+- 0 2154 551"/>
              <a:gd name="T5" fmla="*/ T4 w 3949"/>
              <a:gd name="T6" fmla="+- 0 160 125"/>
              <a:gd name="T7" fmla="*/ 160 h 3949"/>
              <a:gd name="T8" fmla="+- 0 1943 551"/>
              <a:gd name="T9" fmla="*/ T8 w 3949"/>
              <a:gd name="T10" fmla="+- 0 212 125"/>
              <a:gd name="T11" fmla="*/ 212 h 3949"/>
              <a:gd name="T12" fmla="+- 0 1740 551"/>
              <a:gd name="T13" fmla="*/ T12 w 3949"/>
              <a:gd name="T14" fmla="+- 0 287 125"/>
              <a:gd name="T15" fmla="*/ 287 h 3949"/>
              <a:gd name="T16" fmla="+- 0 1549 551"/>
              <a:gd name="T17" fmla="*/ T16 w 3949"/>
              <a:gd name="T18" fmla="+- 0 383 125"/>
              <a:gd name="T19" fmla="*/ 383 h 3949"/>
              <a:gd name="T20" fmla="+- 0 1371 551"/>
              <a:gd name="T21" fmla="*/ T20 w 3949"/>
              <a:gd name="T22" fmla="+- 0 497 125"/>
              <a:gd name="T23" fmla="*/ 497 h 3949"/>
              <a:gd name="T24" fmla="+- 0 1206 551"/>
              <a:gd name="T25" fmla="*/ T24 w 3949"/>
              <a:gd name="T26" fmla="+- 0 630 125"/>
              <a:gd name="T27" fmla="*/ 630 h 3949"/>
              <a:gd name="T28" fmla="+- 0 1057 551"/>
              <a:gd name="T29" fmla="*/ T28 w 3949"/>
              <a:gd name="T30" fmla="+- 0 780 125"/>
              <a:gd name="T31" fmla="*/ 780 h 3949"/>
              <a:gd name="T32" fmla="+- 0 924 551"/>
              <a:gd name="T33" fmla="*/ T32 w 3949"/>
              <a:gd name="T34" fmla="+- 0 945 125"/>
              <a:gd name="T35" fmla="*/ 945 h 3949"/>
              <a:gd name="T36" fmla="+- 0 809 551"/>
              <a:gd name="T37" fmla="*/ T36 w 3949"/>
              <a:gd name="T38" fmla="+- 0 1123 125"/>
              <a:gd name="T39" fmla="*/ 1123 h 3949"/>
              <a:gd name="T40" fmla="+- 0 713 551"/>
              <a:gd name="T41" fmla="*/ T40 w 3949"/>
              <a:gd name="T42" fmla="+- 0 1314 125"/>
              <a:gd name="T43" fmla="*/ 1314 h 3949"/>
              <a:gd name="T44" fmla="+- 0 639 551"/>
              <a:gd name="T45" fmla="*/ T44 w 3949"/>
              <a:gd name="T46" fmla="+- 0 1516 125"/>
              <a:gd name="T47" fmla="*/ 1516 h 3949"/>
              <a:gd name="T48" fmla="+- 0 586 551"/>
              <a:gd name="T49" fmla="*/ T48 w 3949"/>
              <a:gd name="T50" fmla="+- 0 1728 125"/>
              <a:gd name="T51" fmla="*/ 1728 h 3949"/>
              <a:gd name="T52" fmla="+- 0 557 551"/>
              <a:gd name="T53" fmla="*/ T52 w 3949"/>
              <a:gd name="T54" fmla="+- 0 1948 125"/>
              <a:gd name="T55" fmla="*/ 1948 h 3949"/>
              <a:gd name="T56" fmla="+- 0 553 551"/>
              <a:gd name="T57" fmla="*/ T56 w 3949"/>
              <a:gd name="T58" fmla="+- 0 2175 125"/>
              <a:gd name="T59" fmla="*/ 2175 h 3949"/>
              <a:gd name="T60" fmla="+- 0 574 551"/>
              <a:gd name="T61" fmla="*/ T60 w 3949"/>
              <a:gd name="T62" fmla="+- 0 2397 125"/>
              <a:gd name="T63" fmla="*/ 2397 h 3949"/>
              <a:gd name="T64" fmla="+- 0 618 551"/>
              <a:gd name="T65" fmla="*/ T64 w 3949"/>
              <a:gd name="T66" fmla="+- 0 2612 125"/>
              <a:gd name="T67" fmla="*/ 2612 h 3949"/>
              <a:gd name="T68" fmla="+- 0 686 551"/>
              <a:gd name="T69" fmla="*/ T68 w 3949"/>
              <a:gd name="T70" fmla="+- 0 2818 125"/>
              <a:gd name="T71" fmla="*/ 2818 h 3949"/>
              <a:gd name="T72" fmla="+- 0 775 551"/>
              <a:gd name="T73" fmla="*/ T72 w 3949"/>
              <a:gd name="T74" fmla="+- 0 3013 125"/>
              <a:gd name="T75" fmla="*/ 3013 h 3949"/>
              <a:gd name="T76" fmla="+- 0 883 551"/>
              <a:gd name="T77" fmla="*/ T76 w 3949"/>
              <a:gd name="T78" fmla="+- 0 3196 125"/>
              <a:gd name="T79" fmla="*/ 3196 h 3949"/>
              <a:gd name="T80" fmla="+- 0 1010 551"/>
              <a:gd name="T81" fmla="*/ T80 w 3949"/>
              <a:gd name="T82" fmla="+- 0 3365 125"/>
              <a:gd name="T83" fmla="*/ 3365 h 3949"/>
              <a:gd name="T84" fmla="+- 0 1155 551"/>
              <a:gd name="T85" fmla="*/ T84 w 3949"/>
              <a:gd name="T86" fmla="+- 0 3520 125"/>
              <a:gd name="T87" fmla="*/ 3520 h 3949"/>
              <a:gd name="T88" fmla="+- 0 1314 551"/>
              <a:gd name="T89" fmla="*/ T88 w 3949"/>
              <a:gd name="T90" fmla="+- 0 3658 125"/>
              <a:gd name="T91" fmla="*/ 3658 h 3949"/>
              <a:gd name="T92" fmla="+- 0 1488 551"/>
              <a:gd name="T93" fmla="*/ T92 w 3949"/>
              <a:gd name="T94" fmla="+- 0 3779 125"/>
              <a:gd name="T95" fmla="*/ 3779 h 3949"/>
              <a:gd name="T96" fmla="+- 0 1676 551"/>
              <a:gd name="T97" fmla="*/ T96 w 3949"/>
              <a:gd name="T98" fmla="+- 0 3881 125"/>
              <a:gd name="T99" fmla="*/ 3881 h 3949"/>
              <a:gd name="T100" fmla="+- 0 1874 551"/>
              <a:gd name="T101" fmla="*/ T100 w 3949"/>
              <a:gd name="T102" fmla="+- 0 3963 125"/>
              <a:gd name="T103" fmla="*/ 3963 h 3949"/>
              <a:gd name="T104" fmla="+- 0 2083 551"/>
              <a:gd name="T105" fmla="*/ T104 w 3949"/>
              <a:gd name="T106" fmla="+- 0 4023 125"/>
              <a:gd name="T107" fmla="*/ 4023 h 3949"/>
              <a:gd name="T108" fmla="+- 0 2300 551"/>
              <a:gd name="T109" fmla="*/ T108 w 3949"/>
              <a:gd name="T110" fmla="+- 0 4061 125"/>
              <a:gd name="T111" fmla="*/ 4061 h 3949"/>
              <a:gd name="T112" fmla="+- 0 2525 551"/>
              <a:gd name="T113" fmla="*/ T112 w 3949"/>
              <a:gd name="T114" fmla="+- 0 4073 125"/>
              <a:gd name="T115" fmla="*/ 4073 h 3949"/>
              <a:gd name="T116" fmla="+- 0 2750 551"/>
              <a:gd name="T117" fmla="*/ T116 w 3949"/>
              <a:gd name="T118" fmla="+- 0 4061 125"/>
              <a:gd name="T119" fmla="*/ 4061 h 3949"/>
              <a:gd name="T120" fmla="+- 0 2968 551"/>
              <a:gd name="T121" fmla="*/ T120 w 3949"/>
              <a:gd name="T122" fmla="+- 0 4023 125"/>
              <a:gd name="T123" fmla="*/ 4023 h 3949"/>
              <a:gd name="T124" fmla="+- 0 3177 551"/>
              <a:gd name="T125" fmla="*/ T124 w 3949"/>
              <a:gd name="T126" fmla="+- 0 3963 125"/>
              <a:gd name="T127" fmla="*/ 3963 h 3949"/>
              <a:gd name="T128" fmla="+- 0 3375 551"/>
              <a:gd name="T129" fmla="*/ T128 w 3949"/>
              <a:gd name="T130" fmla="+- 0 3881 125"/>
              <a:gd name="T131" fmla="*/ 3881 h 3949"/>
              <a:gd name="T132" fmla="+- 0 3562 551"/>
              <a:gd name="T133" fmla="*/ T132 w 3949"/>
              <a:gd name="T134" fmla="+- 0 3779 125"/>
              <a:gd name="T135" fmla="*/ 3779 h 3949"/>
              <a:gd name="T136" fmla="+- 0 3736 551"/>
              <a:gd name="T137" fmla="*/ T136 w 3949"/>
              <a:gd name="T138" fmla="+- 0 3658 125"/>
              <a:gd name="T139" fmla="*/ 3658 h 3949"/>
              <a:gd name="T140" fmla="+- 0 3896 551"/>
              <a:gd name="T141" fmla="*/ T140 w 3949"/>
              <a:gd name="T142" fmla="+- 0 3520 125"/>
              <a:gd name="T143" fmla="*/ 3520 h 3949"/>
              <a:gd name="T144" fmla="+- 0 4040 551"/>
              <a:gd name="T145" fmla="*/ T144 w 3949"/>
              <a:gd name="T146" fmla="+- 0 3365 125"/>
              <a:gd name="T147" fmla="*/ 3365 h 3949"/>
              <a:gd name="T148" fmla="+- 0 4167 551"/>
              <a:gd name="T149" fmla="*/ T148 w 3949"/>
              <a:gd name="T150" fmla="+- 0 3196 125"/>
              <a:gd name="T151" fmla="*/ 3196 h 3949"/>
              <a:gd name="T152" fmla="+- 0 4276 551"/>
              <a:gd name="T153" fmla="*/ T152 w 3949"/>
              <a:gd name="T154" fmla="+- 0 3013 125"/>
              <a:gd name="T155" fmla="*/ 3013 h 3949"/>
              <a:gd name="T156" fmla="+- 0 4365 551"/>
              <a:gd name="T157" fmla="*/ T156 w 3949"/>
              <a:gd name="T158" fmla="+- 0 2818 125"/>
              <a:gd name="T159" fmla="*/ 2818 h 3949"/>
              <a:gd name="T160" fmla="+- 0 4432 551"/>
              <a:gd name="T161" fmla="*/ T160 w 3949"/>
              <a:gd name="T162" fmla="+- 0 2612 125"/>
              <a:gd name="T163" fmla="*/ 2612 h 3949"/>
              <a:gd name="T164" fmla="+- 0 4477 551"/>
              <a:gd name="T165" fmla="*/ T164 w 3949"/>
              <a:gd name="T166" fmla="+- 0 2397 125"/>
              <a:gd name="T167" fmla="*/ 2397 h 3949"/>
              <a:gd name="T168" fmla="+- 0 4498 551"/>
              <a:gd name="T169" fmla="*/ T168 w 3949"/>
              <a:gd name="T170" fmla="+- 0 2175 125"/>
              <a:gd name="T171" fmla="*/ 2175 h 3949"/>
              <a:gd name="T172" fmla="+- 0 4494 551"/>
              <a:gd name="T173" fmla="*/ T172 w 3949"/>
              <a:gd name="T174" fmla="+- 0 1948 125"/>
              <a:gd name="T175" fmla="*/ 1948 h 3949"/>
              <a:gd name="T176" fmla="+- 0 4465 551"/>
              <a:gd name="T177" fmla="*/ T176 w 3949"/>
              <a:gd name="T178" fmla="+- 0 1728 125"/>
              <a:gd name="T179" fmla="*/ 1728 h 3949"/>
              <a:gd name="T180" fmla="+- 0 4412 551"/>
              <a:gd name="T181" fmla="*/ T180 w 3949"/>
              <a:gd name="T182" fmla="+- 0 1516 125"/>
              <a:gd name="T183" fmla="*/ 1516 h 3949"/>
              <a:gd name="T184" fmla="+- 0 4337 551"/>
              <a:gd name="T185" fmla="*/ T184 w 3949"/>
              <a:gd name="T186" fmla="+- 0 1314 125"/>
              <a:gd name="T187" fmla="*/ 1314 h 3949"/>
              <a:gd name="T188" fmla="+- 0 4242 551"/>
              <a:gd name="T189" fmla="*/ T188 w 3949"/>
              <a:gd name="T190" fmla="+- 0 1123 125"/>
              <a:gd name="T191" fmla="*/ 1123 h 3949"/>
              <a:gd name="T192" fmla="+- 0 4127 551"/>
              <a:gd name="T193" fmla="*/ T192 w 3949"/>
              <a:gd name="T194" fmla="+- 0 945 125"/>
              <a:gd name="T195" fmla="*/ 945 h 3949"/>
              <a:gd name="T196" fmla="+- 0 3994 551"/>
              <a:gd name="T197" fmla="*/ T196 w 3949"/>
              <a:gd name="T198" fmla="+- 0 780 125"/>
              <a:gd name="T199" fmla="*/ 780 h 3949"/>
              <a:gd name="T200" fmla="+- 0 3845 551"/>
              <a:gd name="T201" fmla="*/ T200 w 3949"/>
              <a:gd name="T202" fmla="+- 0 630 125"/>
              <a:gd name="T203" fmla="*/ 630 h 3949"/>
              <a:gd name="T204" fmla="+- 0 3680 551"/>
              <a:gd name="T205" fmla="*/ T204 w 3949"/>
              <a:gd name="T206" fmla="+- 0 497 125"/>
              <a:gd name="T207" fmla="*/ 497 h 3949"/>
              <a:gd name="T208" fmla="+- 0 3501 551"/>
              <a:gd name="T209" fmla="*/ T208 w 3949"/>
              <a:gd name="T210" fmla="+- 0 383 125"/>
              <a:gd name="T211" fmla="*/ 383 h 3949"/>
              <a:gd name="T212" fmla="+- 0 3310 551"/>
              <a:gd name="T213" fmla="*/ T212 w 3949"/>
              <a:gd name="T214" fmla="+- 0 287 125"/>
              <a:gd name="T215" fmla="*/ 287 h 3949"/>
              <a:gd name="T216" fmla="+- 0 3108 551"/>
              <a:gd name="T217" fmla="*/ T216 w 3949"/>
              <a:gd name="T218" fmla="+- 0 212 125"/>
              <a:gd name="T219" fmla="*/ 212 h 3949"/>
              <a:gd name="T220" fmla="+- 0 2896 551"/>
              <a:gd name="T221" fmla="*/ T220 w 3949"/>
              <a:gd name="T222" fmla="+- 0 160 125"/>
              <a:gd name="T223" fmla="*/ 160 h 3949"/>
              <a:gd name="T224" fmla="+- 0 2676 551"/>
              <a:gd name="T225" fmla="*/ T224 w 3949"/>
              <a:gd name="T226" fmla="+- 0 130 125"/>
              <a:gd name="T227" fmla="*/ 130 h 39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3949" h="3949">
                <a:moveTo>
                  <a:pt x="1974" y="0"/>
                </a:moveTo>
                <a:lnTo>
                  <a:pt x="1899" y="1"/>
                </a:lnTo>
                <a:lnTo>
                  <a:pt x="1824" y="5"/>
                </a:lnTo>
                <a:lnTo>
                  <a:pt x="1749" y="12"/>
                </a:lnTo>
                <a:lnTo>
                  <a:pt x="1676" y="22"/>
                </a:lnTo>
                <a:lnTo>
                  <a:pt x="1603" y="35"/>
                </a:lnTo>
                <a:lnTo>
                  <a:pt x="1532" y="50"/>
                </a:lnTo>
                <a:lnTo>
                  <a:pt x="1461" y="67"/>
                </a:lnTo>
                <a:lnTo>
                  <a:pt x="1392" y="87"/>
                </a:lnTo>
                <a:lnTo>
                  <a:pt x="1323" y="110"/>
                </a:lnTo>
                <a:lnTo>
                  <a:pt x="1256" y="135"/>
                </a:lnTo>
                <a:lnTo>
                  <a:pt x="1189" y="162"/>
                </a:lnTo>
                <a:lnTo>
                  <a:pt x="1125" y="192"/>
                </a:lnTo>
                <a:lnTo>
                  <a:pt x="1061" y="223"/>
                </a:lnTo>
                <a:lnTo>
                  <a:pt x="998" y="258"/>
                </a:lnTo>
                <a:lnTo>
                  <a:pt x="937" y="294"/>
                </a:lnTo>
                <a:lnTo>
                  <a:pt x="878" y="332"/>
                </a:lnTo>
                <a:lnTo>
                  <a:pt x="820" y="372"/>
                </a:lnTo>
                <a:lnTo>
                  <a:pt x="763" y="415"/>
                </a:lnTo>
                <a:lnTo>
                  <a:pt x="708" y="459"/>
                </a:lnTo>
                <a:lnTo>
                  <a:pt x="655" y="505"/>
                </a:lnTo>
                <a:lnTo>
                  <a:pt x="604" y="553"/>
                </a:lnTo>
                <a:lnTo>
                  <a:pt x="554" y="603"/>
                </a:lnTo>
                <a:lnTo>
                  <a:pt x="506" y="655"/>
                </a:lnTo>
                <a:lnTo>
                  <a:pt x="459" y="708"/>
                </a:lnTo>
                <a:lnTo>
                  <a:pt x="415" y="763"/>
                </a:lnTo>
                <a:lnTo>
                  <a:pt x="373" y="820"/>
                </a:lnTo>
                <a:lnTo>
                  <a:pt x="332" y="878"/>
                </a:lnTo>
                <a:lnTo>
                  <a:pt x="294" y="937"/>
                </a:lnTo>
                <a:lnTo>
                  <a:pt x="258" y="998"/>
                </a:lnTo>
                <a:lnTo>
                  <a:pt x="224" y="1060"/>
                </a:lnTo>
                <a:lnTo>
                  <a:pt x="192" y="1124"/>
                </a:lnTo>
                <a:lnTo>
                  <a:pt x="162" y="1189"/>
                </a:lnTo>
                <a:lnTo>
                  <a:pt x="135" y="1255"/>
                </a:lnTo>
                <a:lnTo>
                  <a:pt x="110" y="1323"/>
                </a:lnTo>
                <a:lnTo>
                  <a:pt x="88" y="1391"/>
                </a:lnTo>
                <a:lnTo>
                  <a:pt x="67" y="1461"/>
                </a:lnTo>
                <a:lnTo>
                  <a:pt x="50" y="1532"/>
                </a:lnTo>
                <a:lnTo>
                  <a:pt x="35" y="1603"/>
                </a:lnTo>
                <a:lnTo>
                  <a:pt x="23" y="1676"/>
                </a:lnTo>
                <a:lnTo>
                  <a:pt x="13" y="1749"/>
                </a:lnTo>
                <a:lnTo>
                  <a:pt x="6" y="1823"/>
                </a:lnTo>
                <a:lnTo>
                  <a:pt x="2" y="1898"/>
                </a:lnTo>
                <a:lnTo>
                  <a:pt x="0" y="1974"/>
                </a:lnTo>
                <a:lnTo>
                  <a:pt x="2" y="2050"/>
                </a:lnTo>
                <a:lnTo>
                  <a:pt x="6" y="2125"/>
                </a:lnTo>
                <a:lnTo>
                  <a:pt x="13" y="2199"/>
                </a:lnTo>
                <a:lnTo>
                  <a:pt x="23" y="2272"/>
                </a:lnTo>
                <a:lnTo>
                  <a:pt x="35" y="2345"/>
                </a:lnTo>
                <a:lnTo>
                  <a:pt x="50" y="2417"/>
                </a:lnTo>
                <a:lnTo>
                  <a:pt x="67" y="2487"/>
                </a:lnTo>
                <a:lnTo>
                  <a:pt x="88" y="2557"/>
                </a:lnTo>
                <a:lnTo>
                  <a:pt x="110" y="2625"/>
                </a:lnTo>
                <a:lnTo>
                  <a:pt x="135" y="2693"/>
                </a:lnTo>
                <a:lnTo>
                  <a:pt x="162" y="2759"/>
                </a:lnTo>
                <a:lnTo>
                  <a:pt x="192" y="2824"/>
                </a:lnTo>
                <a:lnTo>
                  <a:pt x="224" y="2888"/>
                </a:lnTo>
                <a:lnTo>
                  <a:pt x="258" y="2950"/>
                </a:lnTo>
                <a:lnTo>
                  <a:pt x="294" y="3011"/>
                </a:lnTo>
                <a:lnTo>
                  <a:pt x="332" y="3071"/>
                </a:lnTo>
                <a:lnTo>
                  <a:pt x="373" y="3129"/>
                </a:lnTo>
                <a:lnTo>
                  <a:pt x="415" y="3185"/>
                </a:lnTo>
                <a:lnTo>
                  <a:pt x="459" y="3240"/>
                </a:lnTo>
                <a:lnTo>
                  <a:pt x="506" y="3293"/>
                </a:lnTo>
                <a:lnTo>
                  <a:pt x="554" y="3345"/>
                </a:lnTo>
                <a:lnTo>
                  <a:pt x="604" y="3395"/>
                </a:lnTo>
                <a:lnTo>
                  <a:pt x="655" y="3443"/>
                </a:lnTo>
                <a:lnTo>
                  <a:pt x="708" y="3489"/>
                </a:lnTo>
                <a:lnTo>
                  <a:pt x="763" y="3533"/>
                </a:lnTo>
                <a:lnTo>
                  <a:pt x="820" y="3576"/>
                </a:lnTo>
                <a:lnTo>
                  <a:pt x="878" y="3616"/>
                </a:lnTo>
                <a:lnTo>
                  <a:pt x="937" y="3654"/>
                </a:lnTo>
                <a:lnTo>
                  <a:pt x="998" y="3691"/>
                </a:lnTo>
                <a:lnTo>
                  <a:pt x="1061" y="3725"/>
                </a:lnTo>
                <a:lnTo>
                  <a:pt x="1125" y="3756"/>
                </a:lnTo>
                <a:lnTo>
                  <a:pt x="1189" y="3786"/>
                </a:lnTo>
                <a:lnTo>
                  <a:pt x="1256" y="3813"/>
                </a:lnTo>
                <a:lnTo>
                  <a:pt x="1323" y="3838"/>
                </a:lnTo>
                <a:lnTo>
                  <a:pt x="1392" y="3861"/>
                </a:lnTo>
                <a:lnTo>
                  <a:pt x="1461" y="3881"/>
                </a:lnTo>
                <a:lnTo>
                  <a:pt x="1532" y="3898"/>
                </a:lnTo>
                <a:lnTo>
                  <a:pt x="1603" y="3913"/>
                </a:lnTo>
                <a:lnTo>
                  <a:pt x="1676" y="3926"/>
                </a:lnTo>
                <a:lnTo>
                  <a:pt x="1749" y="3936"/>
                </a:lnTo>
                <a:lnTo>
                  <a:pt x="1824" y="3943"/>
                </a:lnTo>
                <a:lnTo>
                  <a:pt x="1899" y="3947"/>
                </a:lnTo>
                <a:lnTo>
                  <a:pt x="1974" y="3948"/>
                </a:lnTo>
                <a:lnTo>
                  <a:pt x="2050" y="3947"/>
                </a:lnTo>
                <a:lnTo>
                  <a:pt x="2125" y="3943"/>
                </a:lnTo>
                <a:lnTo>
                  <a:pt x="2199" y="3936"/>
                </a:lnTo>
                <a:lnTo>
                  <a:pt x="2273" y="3926"/>
                </a:lnTo>
                <a:lnTo>
                  <a:pt x="2345" y="3913"/>
                </a:lnTo>
                <a:lnTo>
                  <a:pt x="2417" y="3898"/>
                </a:lnTo>
                <a:lnTo>
                  <a:pt x="2488" y="3881"/>
                </a:lnTo>
                <a:lnTo>
                  <a:pt x="2557" y="3861"/>
                </a:lnTo>
                <a:lnTo>
                  <a:pt x="2626" y="3838"/>
                </a:lnTo>
                <a:lnTo>
                  <a:pt x="2693" y="3813"/>
                </a:lnTo>
                <a:lnTo>
                  <a:pt x="2759" y="3786"/>
                </a:lnTo>
                <a:lnTo>
                  <a:pt x="2824" y="3756"/>
                </a:lnTo>
                <a:lnTo>
                  <a:pt x="2888" y="3725"/>
                </a:lnTo>
                <a:lnTo>
                  <a:pt x="2950" y="3691"/>
                </a:lnTo>
                <a:lnTo>
                  <a:pt x="3011" y="3654"/>
                </a:lnTo>
                <a:lnTo>
                  <a:pt x="3071" y="3616"/>
                </a:lnTo>
                <a:lnTo>
                  <a:pt x="3129" y="3576"/>
                </a:lnTo>
                <a:lnTo>
                  <a:pt x="3185" y="3533"/>
                </a:lnTo>
                <a:lnTo>
                  <a:pt x="3240" y="3489"/>
                </a:lnTo>
                <a:lnTo>
                  <a:pt x="3294" y="3443"/>
                </a:lnTo>
                <a:lnTo>
                  <a:pt x="3345" y="3395"/>
                </a:lnTo>
                <a:lnTo>
                  <a:pt x="3395" y="3345"/>
                </a:lnTo>
                <a:lnTo>
                  <a:pt x="3443" y="3293"/>
                </a:lnTo>
                <a:lnTo>
                  <a:pt x="3489" y="3240"/>
                </a:lnTo>
                <a:lnTo>
                  <a:pt x="3534" y="3185"/>
                </a:lnTo>
                <a:lnTo>
                  <a:pt x="3576" y="3129"/>
                </a:lnTo>
                <a:lnTo>
                  <a:pt x="3616" y="3071"/>
                </a:lnTo>
                <a:lnTo>
                  <a:pt x="3655" y="3011"/>
                </a:lnTo>
                <a:lnTo>
                  <a:pt x="3691" y="2950"/>
                </a:lnTo>
                <a:lnTo>
                  <a:pt x="3725" y="2888"/>
                </a:lnTo>
                <a:lnTo>
                  <a:pt x="3757" y="2824"/>
                </a:lnTo>
                <a:lnTo>
                  <a:pt x="3786" y="2759"/>
                </a:lnTo>
                <a:lnTo>
                  <a:pt x="3814" y="2693"/>
                </a:lnTo>
                <a:lnTo>
                  <a:pt x="3839" y="2625"/>
                </a:lnTo>
                <a:lnTo>
                  <a:pt x="3861" y="2557"/>
                </a:lnTo>
                <a:lnTo>
                  <a:pt x="3881" y="2487"/>
                </a:lnTo>
                <a:lnTo>
                  <a:pt x="3899" y="2417"/>
                </a:lnTo>
                <a:lnTo>
                  <a:pt x="3914" y="2345"/>
                </a:lnTo>
                <a:lnTo>
                  <a:pt x="3926" y="2272"/>
                </a:lnTo>
                <a:lnTo>
                  <a:pt x="3936" y="2199"/>
                </a:lnTo>
                <a:lnTo>
                  <a:pt x="3943" y="2125"/>
                </a:lnTo>
                <a:lnTo>
                  <a:pt x="3947" y="2050"/>
                </a:lnTo>
                <a:lnTo>
                  <a:pt x="3949" y="1974"/>
                </a:lnTo>
                <a:lnTo>
                  <a:pt x="3947" y="1898"/>
                </a:lnTo>
                <a:lnTo>
                  <a:pt x="3943" y="1823"/>
                </a:lnTo>
                <a:lnTo>
                  <a:pt x="3936" y="1749"/>
                </a:lnTo>
                <a:lnTo>
                  <a:pt x="3926" y="1676"/>
                </a:lnTo>
                <a:lnTo>
                  <a:pt x="3914" y="1603"/>
                </a:lnTo>
                <a:lnTo>
                  <a:pt x="3899" y="1532"/>
                </a:lnTo>
                <a:lnTo>
                  <a:pt x="3881" y="1461"/>
                </a:lnTo>
                <a:lnTo>
                  <a:pt x="3861" y="1391"/>
                </a:lnTo>
                <a:lnTo>
                  <a:pt x="3839" y="1323"/>
                </a:lnTo>
                <a:lnTo>
                  <a:pt x="3814" y="1255"/>
                </a:lnTo>
                <a:lnTo>
                  <a:pt x="3786" y="1189"/>
                </a:lnTo>
                <a:lnTo>
                  <a:pt x="3757" y="1124"/>
                </a:lnTo>
                <a:lnTo>
                  <a:pt x="3725" y="1060"/>
                </a:lnTo>
                <a:lnTo>
                  <a:pt x="3691" y="998"/>
                </a:lnTo>
                <a:lnTo>
                  <a:pt x="3655" y="937"/>
                </a:lnTo>
                <a:lnTo>
                  <a:pt x="3616" y="878"/>
                </a:lnTo>
                <a:lnTo>
                  <a:pt x="3576" y="820"/>
                </a:lnTo>
                <a:lnTo>
                  <a:pt x="3534" y="763"/>
                </a:lnTo>
                <a:lnTo>
                  <a:pt x="3489" y="708"/>
                </a:lnTo>
                <a:lnTo>
                  <a:pt x="3443" y="655"/>
                </a:lnTo>
                <a:lnTo>
                  <a:pt x="3395" y="603"/>
                </a:lnTo>
                <a:lnTo>
                  <a:pt x="3345" y="553"/>
                </a:lnTo>
                <a:lnTo>
                  <a:pt x="3294" y="505"/>
                </a:lnTo>
                <a:lnTo>
                  <a:pt x="3240" y="459"/>
                </a:lnTo>
                <a:lnTo>
                  <a:pt x="3185" y="415"/>
                </a:lnTo>
                <a:lnTo>
                  <a:pt x="3129" y="372"/>
                </a:lnTo>
                <a:lnTo>
                  <a:pt x="3071" y="332"/>
                </a:lnTo>
                <a:lnTo>
                  <a:pt x="3011" y="294"/>
                </a:lnTo>
                <a:lnTo>
                  <a:pt x="2950" y="258"/>
                </a:lnTo>
                <a:lnTo>
                  <a:pt x="2888" y="223"/>
                </a:lnTo>
                <a:lnTo>
                  <a:pt x="2824" y="192"/>
                </a:lnTo>
                <a:lnTo>
                  <a:pt x="2759" y="162"/>
                </a:lnTo>
                <a:lnTo>
                  <a:pt x="2693" y="135"/>
                </a:lnTo>
                <a:lnTo>
                  <a:pt x="2626" y="110"/>
                </a:lnTo>
                <a:lnTo>
                  <a:pt x="2557" y="87"/>
                </a:lnTo>
                <a:lnTo>
                  <a:pt x="2488" y="67"/>
                </a:lnTo>
                <a:lnTo>
                  <a:pt x="2417" y="50"/>
                </a:lnTo>
                <a:lnTo>
                  <a:pt x="2345" y="35"/>
                </a:lnTo>
                <a:lnTo>
                  <a:pt x="2273" y="22"/>
                </a:lnTo>
                <a:lnTo>
                  <a:pt x="2199" y="12"/>
                </a:lnTo>
                <a:lnTo>
                  <a:pt x="2125" y="5"/>
                </a:lnTo>
                <a:lnTo>
                  <a:pt x="2050" y="1"/>
                </a:lnTo>
                <a:lnTo>
                  <a:pt x="1974" y="0"/>
                </a:lnTo>
                <a:close/>
              </a:path>
            </a:pathLst>
          </a:custGeom>
          <a:solidFill>
            <a:srgbClr val="A81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docshapegroup33"/>
          <p:cNvGrpSpPr>
            <a:grpSpLocks/>
          </p:cNvGrpSpPr>
          <p:nvPr/>
        </p:nvGrpSpPr>
        <p:grpSpPr bwMode="auto">
          <a:xfrm flipH="1">
            <a:off x="996078" y="2366151"/>
            <a:ext cx="72789" cy="690893"/>
            <a:chOff x="161" y="150"/>
            <a:chExt cx="0" cy="934"/>
          </a:xfrm>
        </p:grpSpPr>
        <p:cxnSp>
          <p:nvCxnSpPr>
            <p:cNvPr id="55" name="Line 614"/>
            <p:cNvCxnSpPr>
              <a:cxnSpLocks noChangeShapeType="1"/>
            </p:cNvCxnSpPr>
            <p:nvPr/>
          </p:nvCxnSpPr>
          <p:spPr bwMode="auto">
            <a:xfrm>
              <a:off x="161" y="150"/>
              <a:ext cx="0" cy="934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6" name="Line 614"/>
          <p:cNvCxnSpPr>
            <a:cxnSpLocks noChangeShapeType="1"/>
          </p:cNvCxnSpPr>
          <p:nvPr/>
        </p:nvCxnSpPr>
        <p:spPr bwMode="auto">
          <a:xfrm rot="18471161" flipH="1">
            <a:off x="865342" y="2541010"/>
            <a:ext cx="0" cy="566848"/>
          </a:xfrm>
          <a:prstGeom prst="line">
            <a:avLst/>
          </a:prstGeom>
          <a:noFill/>
          <a:ln w="19050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614"/>
          <p:cNvCxnSpPr>
            <a:cxnSpLocks noChangeShapeType="1"/>
          </p:cNvCxnSpPr>
          <p:nvPr/>
        </p:nvCxnSpPr>
        <p:spPr bwMode="auto">
          <a:xfrm flipV="1">
            <a:off x="1004033" y="2685805"/>
            <a:ext cx="382713" cy="329473"/>
          </a:xfrm>
          <a:prstGeom prst="line">
            <a:avLst/>
          </a:prstGeom>
          <a:noFill/>
          <a:ln w="19050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1600200" y="562261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ДОБРОВОЛЧЕСКИ ПРОЕКТИ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630396" y="560586"/>
            <a:ext cx="4745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Кой кандидатства</a:t>
            </a:r>
          </a:p>
        </p:txBody>
      </p:sp>
      <p:pic>
        <p:nvPicPr>
          <p:cNvPr id="67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26" y="6268942"/>
            <a:ext cx="1767174" cy="589058"/>
          </a:xfrm>
          <a:prstGeom prst="rect">
            <a:avLst/>
          </a:prstGeom>
        </p:spPr>
      </p:pic>
      <p:grpSp>
        <p:nvGrpSpPr>
          <p:cNvPr id="68" name="docshapegroup342"/>
          <p:cNvGrpSpPr>
            <a:grpSpLocks/>
          </p:cNvGrpSpPr>
          <p:nvPr/>
        </p:nvGrpSpPr>
        <p:grpSpPr bwMode="auto">
          <a:xfrm rot="19458260">
            <a:off x="4669575" y="4868311"/>
            <a:ext cx="924560" cy="1419860"/>
            <a:chOff x="13974" y="-2768"/>
            <a:chExt cx="1456" cy="2236"/>
          </a:xfrm>
        </p:grpSpPr>
        <p:sp>
          <p:nvSpPr>
            <p:cNvPr id="69" name="docshape343"/>
            <p:cNvSpPr>
              <a:spLocks/>
            </p:cNvSpPr>
            <p:nvPr/>
          </p:nvSpPr>
          <p:spPr bwMode="auto">
            <a:xfrm>
              <a:off x="13974" y="-2768"/>
              <a:ext cx="1456" cy="1149"/>
            </a:xfrm>
            <a:custGeom>
              <a:avLst/>
              <a:gdLst>
                <a:gd name="T0" fmla="+- 0 15430 13974"/>
                <a:gd name="T1" fmla="*/ T0 w 1456"/>
                <a:gd name="T2" fmla="+- 0 -1619 -2767"/>
                <a:gd name="T3" fmla="*/ -1619 h 1149"/>
                <a:gd name="T4" fmla="+- 0 15405 13974"/>
                <a:gd name="T5" fmla="*/ T4 w 1456"/>
                <a:gd name="T6" fmla="+- 0 -1691 -2767"/>
                <a:gd name="T7" fmla="*/ -1691 h 1149"/>
                <a:gd name="T8" fmla="+- 0 15376 13974"/>
                <a:gd name="T9" fmla="*/ T8 w 1456"/>
                <a:gd name="T10" fmla="+- 0 -1763 -2767"/>
                <a:gd name="T11" fmla="*/ -1763 h 1149"/>
                <a:gd name="T12" fmla="+- 0 15345 13974"/>
                <a:gd name="T13" fmla="*/ T12 w 1456"/>
                <a:gd name="T14" fmla="+- 0 -1832 -2767"/>
                <a:gd name="T15" fmla="*/ -1832 h 1149"/>
                <a:gd name="T16" fmla="+- 0 15310 13974"/>
                <a:gd name="T17" fmla="*/ T16 w 1456"/>
                <a:gd name="T18" fmla="+- 0 -1900 -2767"/>
                <a:gd name="T19" fmla="*/ -1900 h 1149"/>
                <a:gd name="T20" fmla="+- 0 15273 13974"/>
                <a:gd name="T21" fmla="*/ T20 w 1456"/>
                <a:gd name="T22" fmla="+- 0 -1966 -2767"/>
                <a:gd name="T23" fmla="*/ -1966 h 1149"/>
                <a:gd name="T24" fmla="+- 0 15232 13974"/>
                <a:gd name="T25" fmla="*/ T24 w 1456"/>
                <a:gd name="T26" fmla="+- 0 -2029 -2767"/>
                <a:gd name="T27" fmla="*/ -2029 h 1149"/>
                <a:gd name="T28" fmla="+- 0 15189 13974"/>
                <a:gd name="T29" fmla="*/ T28 w 1456"/>
                <a:gd name="T30" fmla="+- 0 -2091 -2767"/>
                <a:gd name="T31" fmla="*/ -2091 h 1149"/>
                <a:gd name="T32" fmla="+- 0 15144 13974"/>
                <a:gd name="T33" fmla="*/ T32 w 1456"/>
                <a:gd name="T34" fmla="+- 0 -2151 -2767"/>
                <a:gd name="T35" fmla="*/ -2151 h 1149"/>
                <a:gd name="T36" fmla="+- 0 15095 13974"/>
                <a:gd name="T37" fmla="*/ T36 w 1456"/>
                <a:gd name="T38" fmla="+- 0 -2208 -2767"/>
                <a:gd name="T39" fmla="*/ -2208 h 1149"/>
                <a:gd name="T40" fmla="+- 0 15045 13974"/>
                <a:gd name="T41" fmla="*/ T40 w 1456"/>
                <a:gd name="T42" fmla="+- 0 -2263 -2767"/>
                <a:gd name="T43" fmla="*/ -2263 h 1149"/>
                <a:gd name="T44" fmla="+- 0 14991 13974"/>
                <a:gd name="T45" fmla="*/ T44 w 1456"/>
                <a:gd name="T46" fmla="+- 0 -2316 -2767"/>
                <a:gd name="T47" fmla="*/ -2316 h 1149"/>
                <a:gd name="T48" fmla="+- 0 14936 13974"/>
                <a:gd name="T49" fmla="*/ T48 w 1456"/>
                <a:gd name="T50" fmla="+- 0 -2366 -2767"/>
                <a:gd name="T51" fmla="*/ -2366 h 1149"/>
                <a:gd name="T52" fmla="+- 0 14879 13974"/>
                <a:gd name="T53" fmla="*/ T52 w 1456"/>
                <a:gd name="T54" fmla="+- 0 -2414 -2767"/>
                <a:gd name="T55" fmla="*/ -2414 h 1149"/>
                <a:gd name="T56" fmla="+- 0 14819 13974"/>
                <a:gd name="T57" fmla="*/ T56 w 1456"/>
                <a:gd name="T58" fmla="+- 0 -2459 -2767"/>
                <a:gd name="T59" fmla="*/ -2459 h 1149"/>
                <a:gd name="T60" fmla="+- 0 14757 13974"/>
                <a:gd name="T61" fmla="*/ T60 w 1456"/>
                <a:gd name="T62" fmla="+- 0 -2501 -2767"/>
                <a:gd name="T63" fmla="*/ -2501 h 1149"/>
                <a:gd name="T64" fmla="+- 0 14694 13974"/>
                <a:gd name="T65" fmla="*/ T64 w 1456"/>
                <a:gd name="T66" fmla="+- 0 -2541 -2767"/>
                <a:gd name="T67" fmla="*/ -2541 h 1149"/>
                <a:gd name="T68" fmla="+- 0 14628 13974"/>
                <a:gd name="T69" fmla="*/ T68 w 1456"/>
                <a:gd name="T70" fmla="+- 0 -2577 -2767"/>
                <a:gd name="T71" fmla="*/ -2577 h 1149"/>
                <a:gd name="T72" fmla="+- 0 14561 13974"/>
                <a:gd name="T73" fmla="*/ T72 w 1456"/>
                <a:gd name="T74" fmla="+- 0 -2611 -2767"/>
                <a:gd name="T75" fmla="*/ -2611 h 1149"/>
                <a:gd name="T76" fmla="+- 0 14493 13974"/>
                <a:gd name="T77" fmla="*/ T76 w 1456"/>
                <a:gd name="T78" fmla="+- 0 -2642 -2767"/>
                <a:gd name="T79" fmla="*/ -2642 h 1149"/>
                <a:gd name="T80" fmla="+- 0 14422 13974"/>
                <a:gd name="T81" fmla="*/ T80 w 1456"/>
                <a:gd name="T82" fmla="+- 0 -2670 -2767"/>
                <a:gd name="T83" fmla="*/ -2670 h 1149"/>
                <a:gd name="T84" fmla="+- 0 14351 13974"/>
                <a:gd name="T85" fmla="*/ T84 w 1456"/>
                <a:gd name="T86" fmla="+- 0 -2695 -2767"/>
                <a:gd name="T87" fmla="*/ -2695 h 1149"/>
                <a:gd name="T88" fmla="+- 0 14278 13974"/>
                <a:gd name="T89" fmla="*/ T88 w 1456"/>
                <a:gd name="T90" fmla="+- 0 -2716 -2767"/>
                <a:gd name="T91" fmla="*/ -2716 h 1149"/>
                <a:gd name="T92" fmla="+- 0 14204 13974"/>
                <a:gd name="T93" fmla="*/ T92 w 1456"/>
                <a:gd name="T94" fmla="+- 0 -2734 -2767"/>
                <a:gd name="T95" fmla="*/ -2734 h 1149"/>
                <a:gd name="T96" fmla="+- 0 14128 13974"/>
                <a:gd name="T97" fmla="*/ T96 w 1456"/>
                <a:gd name="T98" fmla="+- 0 -2749 -2767"/>
                <a:gd name="T99" fmla="*/ -2749 h 1149"/>
                <a:gd name="T100" fmla="+- 0 14052 13974"/>
                <a:gd name="T101" fmla="*/ T100 w 1456"/>
                <a:gd name="T102" fmla="+- 0 -2760 -2767"/>
                <a:gd name="T103" fmla="*/ -2760 h 1149"/>
                <a:gd name="T104" fmla="+- 0 13974 13974"/>
                <a:gd name="T105" fmla="*/ T104 w 1456"/>
                <a:gd name="T106" fmla="+- 0 -2767 -2767"/>
                <a:gd name="T107" fmla="*/ -2767 h 11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1456" h="1149">
                  <a:moveTo>
                    <a:pt x="1456" y="1148"/>
                  </a:moveTo>
                  <a:lnTo>
                    <a:pt x="1431" y="1076"/>
                  </a:lnTo>
                  <a:lnTo>
                    <a:pt x="1402" y="1004"/>
                  </a:lnTo>
                  <a:lnTo>
                    <a:pt x="1371" y="935"/>
                  </a:lnTo>
                  <a:lnTo>
                    <a:pt x="1336" y="867"/>
                  </a:lnTo>
                  <a:lnTo>
                    <a:pt x="1299" y="801"/>
                  </a:lnTo>
                  <a:lnTo>
                    <a:pt x="1258" y="738"/>
                  </a:lnTo>
                  <a:lnTo>
                    <a:pt x="1215" y="676"/>
                  </a:lnTo>
                  <a:lnTo>
                    <a:pt x="1170" y="616"/>
                  </a:lnTo>
                  <a:lnTo>
                    <a:pt x="1121" y="559"/>
                  </a:lnTo>
                  <a:lnTo>
                    <a:pt x="1071" y="504"/>
                  </a:lnTo>
                  <a:lnTo>
                    <a:pt x="1017" y="451"/>
                  </a:lnTo>
                  <a:lnTo>
                    <a:pt x="962" y="401"/>
                  </a:lnTo>
                  <a:lnTo>
                    <a:pt x="905" y="353"/>
                  </a:lnTo>
                  <a:lnTo>
                    <a:pt x="845" y="308"/>
                  </a:lnTo>
                  <a:lnTo>
                    <a:pt x="783" y="266"/>
                  </a:lnTo>
                  <a:lnTo>
                    <a:pt x="720" y="226"/>
                  </a:lnTo>
                  <a:lnTo>
                    <a:pt x="654" y="190"/>
                  </a:lnTo>
                  <a:lnTo>
                    <a:pt x="587" y="156"/>
                  </a:lnTo>
                  <a:lnTo>
                    <a:pt x="519" y="125"/>
                  </a:lnTo>
                  <a:lnTo>
                    <a:pt x="448" y="97"/>
                  </a:lnTo>
                  <a:lnTo>
                    <a:pt x="377" y="72"/>
                  </a:lnTo>
                  <a:lnTo>
                    <a:pt x="304" y="51"/>
                  </a:lnTo>
                  <a:lnTo>
                    <a:pt x="230" y="33"/>
                  </a:lnTo>
                  <a:lnTo>
                    <a:pt x="154" y="18"/>
                  </a:lnTo>
                  <a:lnTo>
                    <a:pt x="78" y="7"/>
                  </a:lnTo>
                  <a:lnTo>
                    <a:pt x="0" y="0"/>
                  </a:lnTo>
                </a:path>
              </a:pathLst>
            </a:custGeom>
            <a:noFill/>
            <a:ln w="190500">
              <a:solidFill>
                <a:srgbClr val="14AD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docshape344"/>
            <p:cNvSpPr>
              <a:spLocks/>
            </p:cNvSpPr>
            <p:nvPr/>
          </p:nvSpPr>
          <p:spPr bwMode="auto">
            <a:xfrm>
              <a:off x="14112" y="-2220"/>
              <a:ext cx="791" cy="1688"/>
            </a:xfrm>
            <a:custGeom>
              <a:avLst/>
              <a:gdLst>
                <a:gd name="T0" fmla="+- 0 14881 14113"/>
                <a:gd name="T1" fmla="*/ T0 w 791"/>
                <a:gd name="T2" fmla="+- 0 -531 -2219"/>
                <a:gd name="T3" fmla="*/ -531 h 1688"/>
                <a:gd name="T4" fmla="+- 0 14892 14113"/>
                <a:gd name="T5" fmla="*/ T4 w 791"/>
                <a:gd name="T6" fmla="+- 0 -608 -2219"/>
                <a:gd name="T7" fmla="*/ -608 h 1688"/>
                <a:gd name="T8" fmla="+- 0 14899 14113"/>
                <a:gd name="T9" fmla="*/ T8 w 791"/>
                <a:gd name="T10" fmla="+- 0 -684 -2219"/>
                <a:gd name="T11" fmla="*/ -684 h 1688"/>
                <a:gd name="T12" fmla="+- 0 14903 14113"/>
                <a:gd name="T13" fmla="*/ T12 w 791"/>
                <a:gd name="T14" fmla="+- 0 -760 -2219"/>
                <a:gd name="T15" fmla="*/ -760 h 1688"/>
                <a:gd name="T16" fmla="+- 0 14903 14113"/>
                <a:gd name="T17" fmla="*/ T16 w 791"/>
                <a:gd name="T18" fmla="+- 0 -836 -2219"/>
                <a:gd name="T19" fmla="*/ -836 h 1688"/>
                <a:gd name="T20" fmla="+- 0 14900 14113"/>
                <a:gd name="T21" fmla="*/ T20 w 791"/>
                <a:gd name="T22" fmla="+- 0 -912 -2219"/>
                <a:gd name="T23" fmla="*/ -912 h 1688"/>
                <a:gd name="T24" fmla="+- 0 14893 14113"/>
                <a:gd name="T25" fmla="*/ T24 w 791"/>
                <a:gd name="T26" fmla="+- 0 -987 -2219"/>
                <a:gd name="T27" fmla="*/ -987 h 1688"/>
                <a:gd name="T28" fmla="+- 0 14883 14113"/>
                <a:gd name="T29" fmla="*/ T28 w 791"/>
                <a:gd name="T30" fmla="+- 0 -1062 -2219"/>
                <a:gd name="T31" fmla="*/ -1062 h 1688"/>
                <a:gd name="T32" fmla="+- 0 14870 14113"/>
                <a:gd name="T33" fmla="*/ T32 w 791"/>
                <a:gd name="T34" fmla="+- 0 -1135 -2219"/>
                <a:gd name="T35" fmla="*/ -1135 h 1688"/>
                <a:gd name="T36" fmla="+- 0 14853 14113"/>
                <a:gd name="T37" fmla="*/ T36 w 791"/>
                <a:gd name="T38" fmla="+- 0 -1209 -2219"/>
                <a:gd name="T39" fmla="*/ -1209 h 1688"/>
                <a:gd name="T40" fmla="+- 0 14833 14113"/>
                <a:gd name="T41" fmla="*/ T40 w 791"/>
                <a:gd name="T42" fmla="+- 0 -1281 -2219"/>
                <a:gd name="T43" fmla="*/ -1281 h 1688"/>
                <a:gd name="T44" fmla="+- 0 14810 14113"/>
                <a:gd name="T45" fmla="*/ T44 w 791"/>
                <a:gd name="T46" fmla="+- 0 -1352 -2219"/>
                <a:gd name="T47" fmla="*/ -1352 h 1688"/>
                <a:gd name="T48" fmla="+- 0 14784 14113"/>
                <a:gd name="T49" fmla="*/ T48 w 791"/>
                <a:gd name="T50" fmla="+- 0 -1422 -2219"/>
                <a:gd name="T51" fmla="*/ -1422 h 1688"/>
                <a:gd name="T52" fmla="+- 0 14755 14113"/>
                <a:gd name="T53" fmla="*/ T52 w 791"/>
                <a:gd name="T54" fmla="+- 0 -1491 -2219"/>
                <a:gd name="T55" fmla="*/ -1491 h 1688"/>
                <a:gd name="T56" fmla="+- 0 14722 14113"/>
                <a:gd name="T57" fmla="*/ T56 w 791"/>
                <a:gd name="T58" fmla="+- 0 -1558 -2219"/>
                <a:gd name="T59" fmla="*/ -1558 h 1688"/>
                <a:gd name="T60" fmla="+- 0 14687 14113"/>
                <a:gd name="T61" fmla="*/ T60 w 791"/>
                <a:gd name="T62" fmla="+- 0 -1624 -2219"/>
                <a:gd name="T63" fmla="*/ -1624 h 1688"/>
                <a:gd name="T64" fmla="+- 0 14649 14113"/>
                <a:gd name="T65" fmla="*/ T64 w 791"/>
                <a:gd name="T66" fmla="+- 0 -1688 -2219"/>
                <a:gd name="T67" fmla="*/ -1688 h 1688"/>
                <a:gd name="T68" fmla="+- 0 14607 14113"/>
                <a:gd name="T69" fmla="*/ T68 w 791"/>
                <a:gd name="T70" fmla="+- 0 -1751 -2219"/>
                <a:gd name="T71" fmla="*/ -1751 h 1688"/>
                <a:gd name="T72" fmla="+- 0 14563 14113"/>
                <a:gd name="T73" fmla="*/ T72 w 791"/>
                <a:gd name="T74" fmla="+- 0 -1812 -2219"/>
                <a:gd name="T75" fmla="*/ -1812 h 1688"/>
                <a:gd name="T76" fmla="+- 0 14516 14113"/>
                <a:gd name="T77" fmla="*/ T76 w 791"/>
                <a:gd name="T78" fmla="+- 0 -1870 -2219"/>
                <a:gd name="T79" fmla="*/ -1870 h 1688"/>
                <a:gd name="T80" fmla="+- 0 14467 14113"/>
                <a:gd name="T81" fmla="*/ T80 w 791"/>
                <a:gd name="T82" fmla="+- 0 -1927 -2219"/>
                <a:gd name="T83" fmla="*/ -1927 h 1688"/>
                <a:gd name="T84" fmla="+- 0 14414 14113"/>
                <a:gd name="T85" fmla="*/ T84 w 791"/>
                <a:gd name="T86" fmla="+- 0 -1982 -2219"/>
                <a:gd name="T87" fmla="*/ -1982 h 1688"/>
                <a:gd name="T88" fmla="+- 0 14359 14113"/>
                <a:gd name="T89" fmla="*/ T88 w 791"/>
                <a:gd name="T90" fmla="+- 0 -2034 -2219"/>
                <a:gd name="T91" fmla="*/ -2034 h 1688"/>
                <a:gd name="T92" fmla="+- 0 14301 14113"/>
                <a:gd name="T93" fmla="*/ T92 w 791"/>
                <a:gd name="T94" fmla="+- 0 -2084 -2219"/>
                <a:gd name="T95" fmla="*/ -2084 h 1688"/>
                <a:gd name="T96" fmla="+- 0 14241 14113"/>
                <a:gd name="T97" fmla="*/ T96 w 791"/>
                <a:gd name="T98" fmla="+- 0 -2132 -2219"/>
                <a:gd name="T99" fmla="*/ -2132 h 1688"/>
                <a:gd name="T100" fmla="+- 0 14178 14113"/>
                <a:gd name="T101" fmla="*/ T100 w 791"/>
                <a:gd name="T102" fmla="+- 0 -2177 -2219"/>
                <a:gd name="T103" fmla="*/ -2177 h 1688"/>
                <a:gd name="T104" fmla="+- 0 14113 14113"/>
                <a:gd name="T105" fmla="*/ T104 w 791"/>
                <a:gd name="T106" fmla="+- 0 -2219 -2219"/>
                <a:gd name="T107" fmla="*/ -2219 h 16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791" h="1688">
                  <a:moveTo>
                    <a:pt x="768" y="1688"/>
                  </a:moveTo>
                  <a:lnTo>
                    <a:pt x="779" y="1611"/>
                  </a:lnTo>
                  <a:lnTo>
                    <a:pt x="786" y="1535"/>
                  </a:lnTo>
                  <a:lnTo>
                    <a:pt x="790" y="1459"/>
                  </a:lnTo>
                  <a:lnTo>
                    <a:pt x="790" y="1383"/>
                  </a:lnTo>
                  <a:lnTo>
                    <a:pt x="787" y="1307"/>
                  </a:lnTo>
                  <a:lnTo>
                    <a:pt x="780" y="1232"/>
                  </a:lnTo>
                  <a:lnTo>
                    <a:pt x="770" y="1157"/>
                  </a:lnTo>
                  <a:lnTo>
                    <a:pt x="757" y="1084"/>
                  </a:lnTo>
                  <a:lnTo>
                    <a:pt x="740" y="1010"/>
                  </a:lnTo>
                  <a:lnTo>
                    <a:pt x="720" y="938"/>
                  </a:lnTo>
                  <a:lnTo>
                    <a:pt x="697" y="867"/>
                  </a:lnTo>
                  <a:lnTo>
                    <a:pt x="671" y="797"/>
                  </a:lnTo>
                  <a:lnTo>
                    <a:pt x="642" y="728"/>
                  </a:lnTo>
                  <a:lnTo>
                    <a:pt x="609" y="661"/>
                  </a:lnTo>
                  <a:lnTo>
                    <a:pt x="574" y="595"/>
                  </a:lnTo>
                  <a:lnTo>
                    <a:pt x="536" y="531"/>
                  </a:lnTo>
                  <a:lnTo>
                    <a:pt x="494" y="468"/>
                  </a:lnTo>
                  <a:lnTo>
                    <a:pt x="450" y="407"/>
                  </a:lnTo>
                  <a:lnTo>
                    <a:pt x="403" y="349"/>
                  </a:lnTo>
                  <a:lnTo>
                    <a:pt x="354" y="292"/>
                  </a:lnTo>
                  <a:lnTo>
                    <a:pt x="301" y="237"/>
                  </a:lnTo>
                  <a:lnTo>
                    <a:pt x="246" y="185"/>
                  </a:lnTo>
                  <a:lnTo>
                    <a:pt x="188" y="135"/>
                  </a:lnTo>
                  <a:lnTo>
                    <a:pt x="128" y="87"/>
                  </a:lnTo>
                  <a:lnTo>
                    <a:pt x="65" y="42"/>
                  </a:lnTo>
                  <a:lnTo>
                    <a:pt x="0" y="0"/>
                  </a:lnTo>
                </a:path>
              </a:pathLst>
            </a:custGeom>
            <a:noFill/>
            <a:ln w="190500">
              <a:solidFill>
                <a:srgbClr val="14AD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4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5" y="6129343"/>
            <a:ext cx="1798356" cy="728657"/>
          </a:xfrm>
          <a:prstGeom prst="rect">
            <a:avLst/>
          </a:prstGeom>
        </p:spPr>
      </p:pic>
      <p:sp>
        <p:nvSpPr>
          <p:cNvPr id="45" name="docshape32"/>
          <p:cNvSpPr>
            <a:spLocks/>
          </p:cNvSpPr>
          <p:nvPr/>
        </p:nvSpPr>
        <p:spPr bwMode="auto">
          <a:xfrm>
            <a:off x="2439515" y="2265968"/>
            <a:ext cx="4451847" cy="2363762"/>
          </a:xfrm>
          <a:custGeom>
            <a:avLst/>
            <a:gdLst>
              <a:gd name="T0" fmla="+- 0 2375 551"/>
              <a:gd name="T1" fmla="*/ T0 w 3949"/>
              <a:gd name="T2" fmla="+- 0 130 125"/>
              <a:gd name="T3" fmla="*/ 130 h 3949"/>
              <a:gd name="T4" fmla="+- 0 2154 551"/>
              <a:gd name="T5" fmla="*/ T4 w 3949"/>
              <a:gd name="T6" fmla="+- 0 160 125"/>
              <a:gd name="T7" fmla="*/ 160 h 3949"/>
              <a:gd name="T8" fmla="+- 0 1943 551"/>
              <a:gd name="T9" fmla="*/ T8 w 3949"/>
              <a:gd name="T10" fmla="+- 0 212 125"/>
              <a:gd name="T11" fmla="*/ 212 h 3949"/>
              <a:gd name="T12" fmla="+- 0 1740 551"/>
              <a:gd name="T13" fmla="*/ T12 w 3949"/>
              <a:gd name="T14" fmla="+- 0 287 125"/>
              <a:gd name="T15" fmla="*/ 287 h 3949"/>
              <a:gd name="T16" fmla="+- 0 1549 551"/>
              <a:gd name="T17" fmla="*/ T16 w 3949"/>
              <a:gd name="T18" fmla="+- 0 383 125"/>
              <a:gd name="T19" fmla="*/ 383 h 3949"/>
              <a:gd name="T20" fmla="+- 0 1371 551"/>
              <a:gd name="T21" fmla="*/ T20 w 3949"/>
              <a:gd name="T22" fmla="+- 0 497 125"/>
              <a:gd name="T23" fmla="*/ 497 h 3949"/>
              <a:gd name="T24" fmla="+- 0 1206 551"/>
              <a:gd name="T25" fmla="*/ T24 w 3949"/>
              <a:gd name="T26" fmla="+- 0 630 125"/>
              <a:gd name="T27" fmla="*/ 630 h 3949"/>
              <a:gd name="T28" fmla="+- 0 1057 551"/>
              <a:gd name="T29" fmla="*/ T28 w 3949"/>
              <a:gd name="T30" fmla="+- 0 780 125"/>
              <a:gd name="T31" fmla="*/ 780 h 3949"/>
              <a:gd name="T32" fmla="+- 0 924 551"/>
              <a:gd name="T33" fmla="*/ T32 w 3949"/>
              <a:gd name="T34" fmla="+- 0 945 125"/>
              <a:gd name="T35" fmla="*/ 945 h 3949"/>
              <a:gd name="T36" fmla="+- 0 809 551"/>
              <a:gd name="T37" fmla="*/ T36 w 3949"/>
              <a:gd name="T38" fmla="+- 0 1123 125"/>
              <a:gd name="T39" fmla="*/ 1123 h 3949"/>
              <a:gd name="T40" fmla="+- 0 713 551"/>
              <a:gd name="T41" fmla="*/ T40 w 3949"/>
              <a:gd name="T42" fmla="+- 0 1314 125"/>
              <a:gd name="T43" fmla="*/ 1314 h 3949"/>
              <a:gd name="T44" fmla="+- 0 639 551"/>
              <a:gd name="T45" fmla="*/ T44 w 3949"/>
              <a:gd name="T46" fmla="+- 0 1516 125"/>
              <a:gd name="T47" fmla="*/ 1516 h 3949"/>
              <a:gd name="T48" fmla="+- 0 586 551"/>
              <a:gd name="T49" fmla="*/ T48 w 3949"/>
              <a:gd name="T50" fmla="+- 0 1728 125"/>
              <a:gd name="T51" fmla="*/ 1728 h 3949"/>
              <a:gd name="T52" fmla="+- 0 557 551"/>
              <a:gd name="T53" fmla="*/ T52 w 3949"/>
              <a:gd name="T54" fmla="+- 0 1948 125"/>
              <a:gd name="T55" fmla="*/ 1948 h 3949"/>
              <a:gd name="T56" fmla="+- 0 553 551"/>
              <a:gd name="T57" fmla="*/ T56 w 3949"/>
              <a:gd name="T58" fmla="+- 0 2175 125"/>
              <a:gd name="T59" fmla="*/ 2175 h 3949"/>
              <a:gd name="T60" fmla="+- 0 574 551"/>
              <a:gd name="T61" fmla="*/ T60 w 3949"/>
              <a:gd name="T62" fmla="+- 0 2397 125"/>
              <a:gd name="T63" fmla="*/ 2397 h 3949"/>
              <a:gd name="T64" fmla="+- 0 618 551"/>
              <a:gd name="T65" fmla="*/ T64 w 3949"/>
              <a:gd name="T66" fmla="+- 0 2612 125"/>
              <a:gd name="T67" fmla="*/ 2612 h 3949"/>
              <a:gd name="T68" fmla="+- 0 686 551"/>
              <a:gd name="T69" fmla="*/ T68 w 3949"/>
              <a:gd name="T70" fmla="+- 0 2818 125"/>
              <a:gd name="T71" fmla="*/ 2818 h 3949"/>
              <a:gd name="T72" fmla="+- 0 775 551"/>
              <a:gd name="T73" fmla="*/ T72 w 3949"/>
              <a:gd name="T74" fmla="+- 0 3013 125"/>
              <a:gd name="T75" fmla="*/ 3013 h 3949"/>
              <a:gd name="T76" fmla="+- 0 883 551"/>
              <a:gd name="T77" fmla="*/ T76 w 3949"/>
              <a:gd name="T78" fmla="+- 0 3196 125"/>
              <a:gd name="T79" fmla="*/ 3196 h 3949"/>
              <a:gd name="T80" fmla="+- 0 1010 551"/>
              <a:gd name="T81" fmla="*/ T80 w 3949"/>
              <a:gd name="T82" fmla="+- 0 3365 125"/>
              <a:gd name="T83" fmla="*/ 3365 h 3949"/>
              <a:gd name="T84" fmla="+- 0 1155 551"/>
              <a:gd name="T85" fmla="*/ T84 w 3949"/>
              <a:gd name="T86" fmla="+- 0 3520 125"/>
              <a:gd name="T87" fmla="*/ 3520 h 3949"/>
              <a:gd name="T88" fmla="+- 0 1314 551"/>
              <a:gd name="T89" fmla="*/ T88 w 3949"/>
              <a:gd name="T90" fmla="+- 0 3658 125"/>
              <a:gd name="T91" fmla="*/ 3658 h 3949"/>
              <a:gd name="T92" fmla="+- 0 1488 551"/>
              <a:gd name="T93" fmla="*/ T92 w 3949"/>
              <a:gd name="T94" fmla="+- 0 3779 125"/>
              <a:gd name="T95" fmla="*/ 3779 h 3949"/>
              <a:gd name="T96" fmla="+- 0 1676 551"/>
              <a:gd name="T97" fmla="*/ T96 w 3949"/>
              <a:gd name="T98" fmla="+- 0 3881 125"/>
              <a:gd name="T99" fmla="*/ 3881 h 3949"/>
              <a:gd name="T100" fmla="+- 0 1874 551"/>
              <a:gd name="T101" fmla="*/ T100 w 3949"/>
              <a:gd name="T102" fmla="+- 0 3963 125"/>
              <a:gd name="T103" fmla="*/ 3963 h 3949"/>
              <a:gd name="T104" fmla="+- 0 2083 551"/>
              <a:gd name="T105" fmla="*/ T104 w 3949"/>
              <a:gd name="T106" fmla="+- 0 4023 125"/>
              <a:gd name="T107" fmla="*/ 4023 h 3949"/>
              <a:gd name="T108" fmla="+- 0 2300 551"/>
              <a:gd name="T109" fmla="*/ T108 w 3949"/>
              <a:gd name="T110" fmla="+- 0 4061 125"/>
              <a:gd name="T111" fmla="*/ 4061 h 3949"/>
              <a:gd name="T112" fmla="+- 0 2525 551"/>
              <a:gd name="T113" fmla="*/ T112 w 3949"/>
              <a:gd name="T114" fmla="+- 0 4073 125"/>
              <a:gd name="T115" fmla="*/ 4073 h 3949"/>
              <a:gd name="T116" fmla="+- 0 2750 551"/>
              <a:gd name="T117" fmla="*/ T116 w 3949"/>
              <a:gd name="T118" fmla="+- 0 4061 125"/>
              <a:gd name="T119" fmla="*/ 4061 h 3949"/>
              <a:gd name="T120" fmla="+- 0 2968 551"/>
              <a:gd name="T121" fmla="*/ T120 w 3949"/>
              <a:gd name="T122" fmla="+- 0 4023 125"/>
              <a:gd name="T123" fmla="*/ 4023 h 3949"/>
              <a:gd name="T124" fmla="+- 0 3177 551"/>
              <a:gd name="T125" fmla="*/ T124 w 3949"/>
              <a:gd name="T126" fmla="+- 0 3963 125"/>
              <a:gd name="T127" fmla="*/ 3963 h 3949"/>
              <a:gd name="T128" fmla="+- 0 3375 551"/>
              <a:gd name="T129" fmla="*/ T128 w 3949"/>
              <a:gd name="T130" fmla="+- 0 3881 125"/>
              <a:gd name="T131" fmla="*/ 3881 h 3949"/>
              <a:gd name="T132" fmla="+- 0 3562 551"/>
              <a:gd name="T133" fmla="*/ T132 w 3949"/>
              <a:gd name="T134" fmla="+- 0 3779 125"/>
              <a:gd name="T135" fmla="*/ 3779 h 3949"/>
              <a:gd name="T136" fmla="+- 0 3736 551"/>
              <a:gd name="T137" fmla="*/ T136 w 3949"/>
              <a:gd name="T138" fmla="+- 0 3658 125"/>
              <a:gd name="T139" fmla="*/ 3658 h 3949"/>
              <a:gd name="T140" fmla="+- 0 3896 551"/>
              <a:gd name="T141" fmla="*/ T140 w 3949"/>
              <a:gd name="T142" fmla="+- 0 3520 125"/>
              <a:gd name="T143" fmla="*/ 3520 h 3949"/>
              <a:gd name="T144" fmla="+- 0 4040 551"/>
              <a:gd name="T145" fmla="*/ T144 w 3949"/>
              <a:gd name="T146" fmla="+- 0 3365 125"/>
              <a:gd name="T147" fmla="*/ 3365 h 3949"/>
              <a:gd name="T148" fmla="+- 0 4167 551"/>
              <a:gd name="T149" fmla="*/ T148 w 3949"/>
              <a:gd name="T150" fmla="+- 0 3196 125"/>
              <a:gd name="T151" fmla="*/ 3196 h 3949"/>
              <a:gd name="T152" fmla="+- 0 4276 551"/>
              <a:gd name="T153" fmla="*/ T152 w 3949"/>
              <a:gd name="T154" fmla="+- 0 3013 125"/>
              <a:gd name="T155" fmla="*/ 3013 h 3949"/>
              <a:gd name="T156" fmla="+- 0 4365 551"/>
              <a:gd name="T157" fmla="*/ T156 w 3949"/>
              <a:gd name="T158" fmla="+- 0 2818 125"/>
              <a:gd name="T159" fmla="*/ 2818 h 3949"/>
              <a:gd name="T160" fmla="+- 0 4432 551"/>
              <a:gd name="T161" fmla="*/ T160 w 3949"/>
              <a:gd name="T162" fmla="+- 0 2612 125"/>
              <a:gd name="T163" fmla="*/ 2612 h 3949"/>
              <a:gd name="T164" fmla="+- 0 4477 551"/>
              <a:gd name="T165" fmla="*/ T164 w 3949"/>
              <a:gd name="T166" fmla="+- 0 2397 125"/>
              <a:gd name="T167" fmla="*/ 2397 h 3949"/>
              <a:gd name="T168" fmla="+- 0 4498 551"/>
              <a:gd name="T169" fmla="*/ T168 w 3949"/>
              <a:gd name="T170" fmla="+- 0 2175 125"/>
              <a:gd name="T171" fmla="*/ 2175 h 3949"/>
              <a:gd name="T172" fmla="+- 0 4494 551"/>
              <a:gd name="T173" fmla="*/ T172 w 3949"/>
              <a:gd name="T174" fmla="+- 0 1948 125"/>
              <a:gd name="T175" fmla="*/ 1948 h 3949"/>
              <a:gd name="T176" fmla="+- 0 4465 551"/>
              <a:gd name="T177" fmla="*/ T176 w 3949"/>
              <a:gd name="T178" fmla="+- 0 1728 125"/>
              <a:gd name="T179" fmla="*/ 1728 h 3949"/>
              <a:gd name="T180" fmla="+- 0 4412 551"/>
              <a:gd name="T181" fmla="*/ T180 w 3949"/>
              <a:gd name="T182" fmla="+- 0 1516 125"/>
              <a:gd name="T183" fmla="*/ 1516 h 3949"/>
              <a:gd name="T184" fmla="+- 0 4337 551"/>
              <a:gd name="T185" fmla="*/ T184 w 3949"/>
              <a:gd name="T186" fmla="+- 0 1314 125"/>
              <a:gd name="T187" fmla="*/ 1314 h 3949"/>
              <a:gd name="T188" fmla="+- 0 4242 551"/>
              <a:gd name="T189" fmla="*/ T188 w 3949"/>
              <a:gd name="T190" fmla="+- 0 1123 125"/>
              <a:gd name="T191" fmla="*/ 1123 h 3949"/>
              <a:gd name="T192" fmla="+- 0 4127 551"/>
              <a:gd name="T193" fmla="*/ T192 w 3949"/>
              <a:gd name="T194" fmla="+- 0 945 125"/>
              <a:gd name="T195" fmla="*/ 945 h 3949"/>
              <a:gd name="T196" fmla="+- 0 3994 551"/>
              <a:gd name="T197" fmla="*/ T196 w 3949"/>
              <a:gd name="T198" fmla="+- 0 780 125"/>
              <a:gd name="T199" fmla="*/ 780 h 3949"/>
              <a:gd name="T200" fmla="+- 0 3845 551"/>
              <a:gd name="T201" fmla="*/ T200 w 3949"/>
              <a:gd name="T202" fmla="+- 0 630 125"/>
              <a:gd name="T203" fmla="*/ 630 h 3949"/>
              <a:gd name="T204" fmla="+- 0 3680 551"/>
              <a:gd name="T205" fmla="*/ T204 w 3949"/>
              <a:gd name="T206" fmla="+- 0 497 125"/>
              <a:gd name="T207" fmla="*/ 497 h 3949"/>
              <a:gd name="T208" fmla="+- 0 3501 551"/>
              <a:gd name="T209" fmla="*/ T208 w 3949"/>
              <a:gd name="T210" fmla="+- 0 383 125"/>
              <a:gd name="T211" fmla="*/ 383 h 3949"/>
              <a:gd name="T212" fmla="+- 0 3310 551"/>
              <a:gd name="T213" fmla="*/ T212 w 3949"/>
              <a:gd name="T214" fmla="+- 0 287 125"/>
              <a:gd name="T215" fmla="*/ 287 h 3949"/>
              <a:gd name="T216" fmla="+- 0 3108 551"/>
              <a:gd name="T217" fmla="*/ T216 w 3949"/>
              <a:gd name="T218" fmla="+- 0 212 125"/>
              <a:gd name="T219" fmla="*/ 212 h 3949"/>
              <a:gd name="T220" fmla="+- 0 2896 551"/>
              <a:gd name="T221" fmla="*/ T220 w 3949"/>
              <a:gd name="T222" fmla="+- 0 160 125"/>
              <a:gd name="T223" fmla="*/ 160 h 3949"/>
              <a:gd name="T224" fmla="+- 0 2676 551"/>
              <a:gd name="T225" fmla="*/ T224 w 3949"/>
              <a:gd name="T226" fmla="+- 0 130 125"/>
              <a:gd name="T227" fmla="*/ 130 h 39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3949" h="3949">
                <a:moveTo>
                  <a:pt x="1974" y="0"/>
                </a:moveTo>
                <a:lnTo>
                  <a:pt x="1899" y="1"/>
                </a:lnTo>
                <a:lnTo>
                  <a:pt x="1824" y="5"/>
                </a:lnTo>
                <a:lnTo>
                  <a:pt x="1749" y="12"/>
                </a:lnTo>
                <a:lnTo>
                  <a:pt x="1676" y="22"/>
                </a:lnTo>
                <a:lnTo>
                  <a:pt x="1603" y="35"/>
                </a:lnTo>
                <a:lnTo>
                  <a:pt x="1532" y="50"/>
                </a:lnTo>
                <a:lnTo>
                  <a:pt x="1461" y="67"/>
                </a:lnTo>
                <a:lnTo>
                  <a:pt x="1392" y="87"/>
                </a:lnTo>
                <a:lnTo>
                  <a:pt x="1323" y="110"/>
                </a:lnTo>
                <a:lnTo>
                  <a:pt x="1256" y="135"/>
                </a:lnTo>
                <a:lnTo>
                  <a:pt x="1189" y="162"/>
                </a:lnTo>
                <a:lnTo>
                  <a:pt x="1125" y="192"/>
                </a:lnTo>
                <a:lnTo>
                  <a:pt x="1061" y="223"/>
                </a:lnTo>
                <a:lnTo>
                  <a:pt x="998" y="258"/>
                </a:lnTo>
                <a:lnTo>
                  <a:pt x="937" y="294"/>
                </a:lnTo>
                <a:lnTo>
                  <a:pt x="878" y="332"/>
                </a:lnTo>
                <a:lnTo>
                  <a:pt x="820" y="372"/>
                </a:lnTo>
                <a:lnTo>
                  <a:pt x="763" y="415"/>
                </a:lnTo>
                <a:lnTo>
                  <a:pt x="708" y="459"/>
                </a:lnTo>
                <a:lnTo>
                  <a:pt x="655" y="505"/>
                </a:lnTo>
                <a:lnTo>
                  <a:pt x="604" y="553"/>
                </a:lnTo>
                <a:lnTo>
                  <a:pt x="554" y="603"/>
                </a:lnTo>
                <a:lnTo>
                  <a:pt x="506" y="655"/>
                </a:lnTo>
                <a:lnTo>
                  <a:pt x="459" y="708"/>
                </a:lnTo>
                <a:lnTo>
                  <a:pt x="415" y="763"/>
                </a:lnTo>
                <a:lnTo>
                  <a:pt x="373" y="820"/>
                </a:lnTo>
                <a:lnTo>
                  <a:pt x="332" y="878"/>
                </a:lnTo>
                <a:lnTo>
                  <a:pt x="294" y="937"/>
                </a:lnTo>
                <a:lnTo>
                  <a:pt x="258" y="998"/>
                </a:lnTo>
                <a:lnTo>
                  <a:pt x="224" y="1060"/>
                </a:lnTo>
                <a:lnTo>
                  <a:pt x="192" y="1124"/>
                </a:lnTo>
                <a:lnTo>
                  <a:pt x="162" y="1189"/>
                </a:lnTo>
                <a:lnTo>
                  <a:pt x="135" y="1255"/>
                </a:lnTo>
                <a:lnTo>
                  <a:pt x="110" y="1323"/>
                </a:lnTo>
                <a:lnTo>
                  <a:pt x="88" y="1391"/>
                </a:lnTo>
                <a:lnTo>
                  <a:pt x="67" y="1461"/>
                </a:lnTo>
                <a:lnTo>
                  <a:pt x="50" y="1532"/>
                </a:lnTo>
                <a:lnTo>
                  <a:pt x="35" y="1603"/>
                </a:lnTo>
                <a:lnTo>
                  <a:pt x="23" y="1676"/>
                </a:lnTo>
                <a:lnTo>
                  <a:pt x="13" y="1749"/>
                </a:lnTo>
                <a:lnTo>
                  <a:pt x="6" y="1823"/>
                </a:lnTo>
                <a:lnTo>
                  <a:pt x="2" y="1898"/>
                </a:lnTo>
                <a:lnTo>
                  <a:pt x="0" y="1974"/>
                </a:lnTo>
                <a:lnTo>
                  <a:pt x="2" y="2050"/>
                </a:lnTo>
                <a:lnTo>
                  <a:pt x="6" y="2125"/>
                </a:lnTo>
                <a:lnTo>
                  <a:pt x="13" y="2199"/>
                </a:lnTo>
                <a:lnTo>
                  <a:pt x="23" y="2272"/>
                </a:lnTo>
                <a:lnTo>
                  <a:pt x="35" y="2345"/>
                </a:lnTo>
                <a:lnTo>
                  <a:pt x="50" y="2417"/>
                </a:lnTo>
                <a:lnTo>
                  <a:pt x="67" y="2487"/>
                </a:lnTo>
                <a:lnTo>
                  <a:pt x="88" y="2557"/>
                </a:lnTo>
                <a:lnTo>
                  <a:pt x="110" y="2625"/>
                </a:lnTo>
                <a:lnTo>
                  <a:pt x="135" y="2693"/>
                </a:lnTo>
                <a:lnTo>
                  <a:pt x="162" y="2759"/>
                </a:lnTo>
                <a:lnTo>
                  <a:pt x="192" y="2824"/>
                </a:lnTo>
                <a:lnTo>
                  <a:pt x="224" y="2888"/>
                </a:lnTo>
                <a:lnTo>
                  <a:pt x="258" y="2950"/>
                </a:lnTo>
                <a:lnTo>
                  <a:pt x="294" y="3011"/>
                </a:lnTo>
                <a:lnTo>
                  <a:pt x="332" y="3071"/>
                </a:lnTo>
                <a:lnTo>
                  <a:pt x="373" y="3129"/>
                </a:lnTo>
                <a:lnTo>
                  <a:pt x="415" y="3185"/>
                </a:lnTo>
                <a:lnTo>
                  <a:pt x="459" y="3240"/>
                </a:lnTo>
                <a:lnTo>
                  <a:pt x="506" y="3293"/>
                </a:lnTo>
                <a:lnTo>
                  <a:pt x="554" y="3345"/>
                </a:lnTo>
                <a:lnTo>
                  <a:pt x="604" y="3395"/>
                </a:lnTo>
                <a:lnTo>
                  <a:pt x="655" y="3443"/>
                </a:lnTo>
                <a:lnTo>
                  <a:pt x="708" y="3489"/>
                </a:lnTo>
                <a:lnTo>
                  <a:pt x="763" y="3533"/>
                </a:lnTo>
                <a:lnTo>
                  <a:pt x="820" y="3576"/>
                </a:lnTo>
                <a:lnTo>
                  <a:pt x="878" y="3616"/>
                </a:lnTo>
                <a:lnTo>
                  <a:pt x="937" y="3654"/>
                </a:lnTo>
                <a:lnTo>
                  <a:pt x="998" y="3691"/>
                </a:lnTo>
                <a:lnTo>
                  <a:pt x="1061" y="3725"/>
                </a:lnTo>
                <a:lnTo>
                  <a:pt x="1125" y="3756"/>
                </a:lnTo>
                <a:lnTo>
                  <a:pt x="1189" y="3786"/>
                </a:lnTo>
                <a:lnTo>
                  <a:pt x="1256" y="3813"/>
                </a:lnTo>
                <a:lnTo>
                  <a:pt x="1323" y="3838"/>
                </a:lnTo>
                <a:lnTo>
                  <a:pt x="1392" y="3861"/>
                </a:lnTo>
                <a:lnTo>
                  <a:pt x="1461" y="3881"/>
                </a:lnTo>
                <a:lnTo>
                  <a:pt x="1532" y="3898"/>
                </a:lnTo>
                <a:lnTo>
                  <a:pt x="1603" y="3913"/>
                </a:lnTo>
                <a:lnTo>
                  <a:pt x="1676" y="3926"/>
                </a:lnTo>
                <a:lnTo>
                  <a:pt x="1749" y="3936"/>
                </a:lnTo>
                <a:lnTo>
                  <a:pt x="1824" y="3943"/>
                </a:lnTo>
                <a:lnTo>
                  <a:pt x="1899" y="3947"/>
                </a:lnTo>
                <a:lnTo>
                  <a:pt x="1974" y="3948"/>
                </a:lnTo>
                <a:lnTo>
                  <a:pt x="2050" y="3947"/>
                </a:lnTo>
                <a:lnTo>
                  <a:pt x="2125" y="3943"/>
                </a:lnTo>
                <a:lnTo>
                  <a:pt x="2199" y="3936"/>
                </a:lnTo>
                <a:lnTo>
                  <a:pt x="2273" y="3926"/>
                </a:lnTo>
                <a:lnTo>
                  <a:pt x="2345" y="3913"/>
                </a:lnTo>
                <a:lnTo>
                  <a:pt x="2417" y="3898"/>
                </a:lnTo>
                <a:lnTo>
                  <a:pt x="2488" y="3881"/>
                </a:lnTo>
                <a:lnTo>
                  <a:pt x="2557" y="3861"/>
                </a:lnTo>
                <a:lnTo>
                  <a:pt x="2626" y="3838"/>
                </a:lnTo>
                <a:lnTo>
                  <a:pt x="2693" y="3813"/>
                </a:lnTo>
                <a:lnTo>
                  <a:pt x="2759" y="3786"/>
                </a:lnTo>
                <a:lnTo>
                  <a:pt x="2824" y="3756"/>
                </a:lnTo>
                <a:lnTo>
                  <a:pt x="2888" y="3725"/>
                </a:lnTo>
                <a:lnTo>
                  <a:pt x="2950" y="3691"/>
                </a:lnTo>
                <a:lnTo>
                  <a:pt x="3011" y="3654"/>
                </a:lnTo>
                <a:lnTo>
                  <a:pt x="3071" y="3616"/>
                </a:lnTo>
                <a:lnTo>
                  <a:pt x="3129" y="3576"/>
                </a:lnTo>
                <a:lnTo>
                  <a:pt x="3185" y="3533"/>
                </a:lnTo>
                <a:lnTo>
                  <a:pt x="3240" y="3489"/>
                </a:lnTo>
                <a:lnTo>
                  <a:pt x="3294" y="3443"/>
                </a:lnTo>
                <a:lnTo>
                  <a:pt x="3345" y="3395"/>
                </a:lnTo>
                <a:lnTo>
                  <a:pt x="3395" y="3345"/>
                </a:lnTo>
                <a:lnTo>
                  <a:pt x="3443" y="3293"/>
                </a:lnTo>
                <a:lnTo>
                  <a:pt x="3489" y="3240"/>
                </a:lnTo>
                <a:lnTo>
                  <a:pt x="3534" y="3185"/>
                </a:lnTo>
                <a:lnTo>
                  <a:pt x="3576" y="3129"/>
                </a:lnTo>
                <a:lnTo>
                  <a:pt x="3616" y="3071"/>
                </a:lnTo>
                <a:lnTo>
                  <a:pt x="3655" y="3011"/>
                </a:lnTo>
                <a:lnTo>
                  <a:pt x="3691" y="2950"/>
                </a:lnTo>
                <a:lnTo>
                  <a:pt x="3725" y="2888"/>
                </a:lnTo>
                <a:lnTo>
                  <a:pt x="3757" y="2824"/>
                </a:lnTo>
                <a:lnTo>
                  <a:pt x="3786" y="2759"/>
                </a:lnTo>
                <a:lnTo>
                  <a:pt x="3814" y="2693"/>
                </a:lnTo>
                <a:lnTo>
                  <a:pt x="3839" y="2625"/>
                </a:lnTo>
                <a:lnTo>
                  <a:pt x="3861" y="2557"/>
                </a:lnTo>
                <a:lnTo>
                  <a:pt x="3881" y="2487"/>
                </a:lnTo>
                <a:lnTo>
                  <a:pt x="3899" y="2417"/>
                </a:lnTo>
                <a:lnTo>
                  <a:pt x="3914" y="2345"/>
                </a:lnTo>
                <a:lnTo>
                  <a:pt x="3926" y="2272"/>
                </a:lnTo>
                <a:lnTo>
                  <a:pt x="3936" y="2199"/>
                </a:lnTo>
                <a:lnTo>
                  <a:pt x="3943" y="2125"/>
                </a:lnTo>
                <a:lnTo>
                  <a:pt x="3947" y="2050"/>
                </a:lnTo>
                <a:lnTo>
                  <a:pt x="3949" y="1974"/>
                </a:lnTo>
                <a:lnTo>
                  <a:pt x="3947" y="1898"/>
                </a:lnTo>
                <a:lnTo>
                  <a:pt x="3943" y="1823"/>
                </a:lnTo>
                <a:lnTo>
                  <a:pt x="3936" y="1749"/>
                </a:lnTo>
                <a:lnTo>
                  <a:pt x="3926" y="1676"/>
                </a:lnTo>
                <a:lnTo>
                  <a:pt x="3914" y="1603"/>
                </a:lnTo>
                <a:lnTo>
                  <a:pt x="3899" y="1532"/>
                </a:lnTo>
                <a:lnTo>
                  <a:pt x="3881" y="1461"/>
                </a:lnTo>
                <a:lnTo>
                  <a:pt x="3861" y="1391"/>
                </a:lnTo>
                <a:lnTo>
                  <a:pt x="3839" y="1323"/>
                </a:lnTo>
                <a:lnTo>
                  <a:pt x="3814" y="1255"/>
                </a:lnTo>
                <a:lnTo>
                  <a:pt x="3786" y="1189"/>
                </a:lnTo>
                <a:lnTo>
                  <a:pt x="3757" y="1124"/>
                </a:lnTo>
                <a:lnTo>
                  <a:pt x="3725" y="1060"/>
                </a:lnTo>
                <a:lnTo>
                  <a:pt x="3691" y="998"/>
                </a:lnTo>
                <a:lnTo>
                  <a:pt x="3655" y="937"/>
                </a:lnTo>
                <a:lnTo>
                  <a:pt x="3616" y="878"/>
                </a:lnTo>
                <a:lnTo>
                  <a:pt x="3576" y="820"/>
                </a:lnTo>
                <a:lnTo>
                  <a:pt x="3534" y="763"/>
                </a:lnTo>
                <a:lnTo>
                  <a:pt x="3489" y="708"/>
                </a:lnTo>
                <a:lnTo>
                  <a:pt x="3443" y="655"/>
                </a:lnTo>
                <a:lnTo>
                  <a:pt x="3395" y="603"/>
                </a:lnTo>
                <a:lnTo>
                  <a:pt x="3345" y="553"/>
                </a:lnTo>
                <a:lnTo>
                  <a:pt x="3294" y="505"/>
                </a:lnTo>
                <a:lnTo>
                  <a:pt x="3240" y="459"/>
                </a:lnTo>
                <a:lnTo>
                  <a:pt x="3185" y="415"/>
                </a:lnTo>
                <a:lnTo>
                  <a:pt x="3129" y="372"/>
                </a:lnTo>
                <a:lnTo>
                  <a:pt x="3071" y="332"/>
                </a:lnTo>
                <a:lnTo>
                  <a:pt x="3011" y="294"/>
                </a:lnTo>
                <a:lnTo>
                  <a:pt x="2950" y="258"/>
                </a:lnTo>
                <a:lnTo>
                  <a:pt x="2888" y="223"/>
                </a:lnTo>
                <a:lnTo>
                  <a:pt x="2824" y="192"/>
                </a:lnTo>
                <a:lnTo>
                  <a:pt x="2759" y="162"/>
                </a:lnTo>
                <a:lnTo>
                  <a:pt x="2693" y="135"/>
                </a:lnTo>
                <a:lnTo>
                  <a:pt x="2626" y="110"/>
                </a:lnTo>
                <a:lnTo>
                  <a:pt x="2557" y="87"/>
                </a:lnTo>
                <a:lnTo>
                  <a:pt x="2488" y="67"/>
                </a:lnTo>
                <a:lnTo>
                  <a:pt x="2417" y="50"/>
                </a:lnTo>
                <a:lnTo>
                  <a:pt x="2345" y="35"/>
                </a:lnTo>
                <a:lnTo>
                  <a:pt x="2273" y="22"/>
                </a:lnTo>
                <a:lnTo>
                  <a:pt x="2199" y="12"/>
                </a:lnTo>
                <a:lnTo>
                  <a:pt x="2125" y="5"/>
                </a:lnTo>
                <a:lnTo>
                  <a:pt x="2050" y="1"/>
                </a:lnTo>
                <a:lnTo>
                  <a:pt x="1974" y="0"/>
                </a:lnTo>
                <a:close/>
              </a:path>
            </a:pathLst>
          </a:custGeom>
          <a:solidFill>
            <a:srgbClr val="A81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За да</a:t>
            </a: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участват, организациите трябва да получат знак за качество! </a:t>
            </a:r>
            <a:endParaRPr kumimoji="0" lang="bg-BG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1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ocshapegroup4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838" cy="11881"/>
          </a:xfrm>
        </p:grpSpPr>
        <p:sp>
          <p:nvSpPr>
            <p:cNvPr id="5" name="docshape486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solidFill>
              <a:srgbClr val="15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docshape487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cshape488"/>
            <p:cNvSpPr>
              <a:spLocks/>
            </p:cNvSpPr>
            <p:nvPr/>
          </p:nvSpPr>
          <p:spPr bwMode="auto">
            <a:xfrm>
              <a:off x="0" y="2481"/>
              <a:ext cx="5692" cy="9400"/>
            </a:xfrm>
            <a:custGeom>
              <a:avLst/>
              <a:gdLst>
                <a:gd name="T0" fmla="*/ 4200 w 5692"/>
                <a:gd name="T1" fmla="+- 0 11369 2481"/>
                <a:gd name="T2" fmla="*/ 11369 h 9400"/>
                <a:gd name="T3" fmla="*/ 2382 w 5692"/>
                <a:gd name="T4" fmla="+- 0 11198 2481"/>
                <a:gd name="T5" fmla="*/ 11198 h 9400"/>
                <a:gd name="T6" fmla="*/ 2151 w 5692"/>
                <a:gd name="T7" fmla="+- 0 11352 2481"/>
                <a:gd name="T8" fmla="*/ 11352 h 9400"/>
                <a:gd name="T9" fmla="*/ 4403 w 5692"/>
                <a:gd name="T10" fmla="+- 0 10163 2481"/>
                <a:gd name="T11" fmla="*/ 10163 h 9400"/>
                <a:gd name="T12" fmla="*/ 2853 w 5692"/>
                <a:gd name="T13" fmla="+- 0 9919 2481"/>
                <a:gd name="T14" fmla="*/ 9919 h 9400"/>
                <a:gd name="T15" fmla="*/ 1978 w 5692"/>
                <a:gd name="T16" fmla="+- 0 9584 2481"/>
                <a:gd name="T17" fmla="*/ 9584 h 9400"/>
                <a:gd name="T18" fmla="*/ 2275 w 5692"/>
                <a:gd name="T19" fmla="+- 0 9914 2481"/>
                <a:gd name="T20" fmla="*/ 9914 h 9400"/>
                <a:gd name="T21" fmla="*/ 3160 w 5692"/>
                <a:gd name="T22" fmla="+- 0 10134 2481"/>
                <a:gd name="T23" fmla="*/ 10134 h 9400"/>
                <a:gd name="T24" fmla="*/ 4905 w 5692"/>
                <a:gd name="T25" fmla="+- 0 9012 2481"/>
                <a:gd name="T26" fmla="*/ 9012 h 9400"/>
                <a:gd name="T27" fmla="*/ 2859 w 5692"/>
                <a:gd name="T28" fmla="+- 0 8601 2481"/>
                <a:gd name="T29" fmla="*/ 8601 h 9400"/>
                <a:gd name="T30" fmla="*/ 2087 w 5692"/>
                <a:gd name="T31" fmla="+- 0 8183 2481"/>
                <a:gd name="T32" fmla="*/ 8183 h 9400"/>
                <a:gd name="T33" fmla="*/ 2097 w 5692"/>
                <a:gd name="T34" fmla="+- 0 8426 2481"/>
                <a:gd name="T35" fmla="*/ 8426 h 9400"/>
                <a:gd name="T36" fmla="*/ 2949 w 5692"/>
                <a:gd name="T37" fmla="+- 0 8778 2481"/>
                <a:gd name="T38" fmla="*/ 8778 h 9400"/>
                <a:gd name="T39" fmla="*/ 5097 w 5692"/>
                <a:gd name="T40" fmla="+- 0 8647 2481"/>
                <a:gd name="T41" fmla="*/ 8647 h 9400"/>
                <a:gd name="T42" fmla="*/ 3050 w 5692"/>
                <a:gd name="T43" fmla="+- 0 8244 2481"/>
                <a:gd name="T44" fmla="*/ 8244 h 9400"/>
                <a:gd name="T45" fmla="*/ 2196 w 5692"/>
                <a:gd name="T46" fmla="+- 0 7815 2481"/>
                <a:gd name="T47" fmla="*/ 7815 h 9400"/>
                <a:gd name="T48" fmla="*/ 2086 w 5692"/>
                <a:gd name="T49" fmla="+- 0 7960 2481"/>
                <a:gd name="T50" fmla="*/ 7960 h 9400"/>
                <a:gd name="T51" fmla="*/ 2943 w 5692"/>
                <a:gd name="T52" fmla="+- 0 8351 2481"/>
                <a:gd name="T53" fmla="*/ 8351 h 9400"/>
                <a:gd name="T54" fmla="*/ 5691 w 5692"/>
                <a:gd name="T55" fmla="+- 0 8367 2481"/>
                <a:gd name="T56" fmla="*/ 8367 h 9400"/>
                <a:gd name="T57" fmla="*/ 3009 w 5692"/>
                <a:gd name="T58" fmla="+- 0 7819 2481"/>
                <a:gd name="T59" fmla="*/ 7819 h 9400"/>
                <a:gd name="T60" fmla="*/ 2274 w 5692"/>
                <a:gd name="T61" fmla="+- 0 7384 2481"/>
                <a:gd name="T62" fmla="*/ 7384 h 9400"/>
                <a:gd name="T63" fmla="*/ 1102 w 5692"/>
                <a:gd name="T64" fmla="+- 0 6438 2481"/>
                <a:gd name="T65" fmla="*/ 6438 h 9400"/>
                <a:gd name="T66" fmla="*/ 2527 w 5692"/>
                <a:gd name="T67" fmla="+- 0 7750 2481"/>
                <a:gd name="T68" fmla="*/ 7750 h 9400"/>
                <a:gd name="T69" fmla="*/ 3441 w 5692"/>
                <a:gd name="T70" fmla="+- 0 8046 2481"/>
                <a:gd name="T71" fmla="*/ 8046 h 9400"/>
                <a:gd name="T72" fmla="*/ 3660 w 5692"/>
                <a:gd name="T73" fmla="+- 0 7572 2481"/>
                <a:gd name="T74" fmla="*/ 7572 h 9400"/>
                <a:gd name="T75" fmla="*/ 2571 w 5692"/>
                <a:gd name="T76" fmla="+- 0 7159 2481"/>
                <a:gd name="T77" fmla="*/ 7159 h 9400"/>
                <a:gd name="T78" fmla="*/ 1973 w 5692"/>
                <a:gd name="T79" fmla="+- 0 6611 2481"/>
                <a:gd name="T80" fmla="*/ 6611 h 9400"/>
                <a:gd name="T81" fmla="*/ 2375 w 5692"/>
                <a:gd name="T82" fmla="+- 0 7228 2481"/>
                <a:gd name="T83" fmla="*/ 7228 h 9400"/>
                <a:gd name="T84" fmla="*/ 3304 w 5692"/>
                <a:gd name="T85" fmla="+- 0 7588 2481"/>
                <a:gd name="T86" fmla="*/ 7588 h 9400"/>
                <a:gd name="T87" fmla="*/ 4135 w 5692"/>
                <a:gd name="T88" fmla="+- 0 10964 2481"/>
                <a:gd name="T89" fmla="*/ 10964 h 9400"/>
                <a:gd name="T90" fmla="*/ 2932 w 5692"/>
                <a:gd name="T91" fmla="+- 0 10829 2481"/>
                <a:gd name="T92" fmla="*/ 10829 h 9400"/>
                <a:gd name="T93" fmla="*/ 197 w 5692"/>
                <a:gd name="T94" fmla="+- 0 10109 2481"/>
                <a:gd name="T95" fmla="*/ 10109 h 9400"/>
                <a:gd name="T96" fmla="*/ 2434 w 5692"/>
                <a:gd name="T97" fmla="+- 0 10908 2481"/>
                <a:gd name="T98" fmla="*/ 10908 h 9400"/>
                <a:gd name="T99" fmla="*/ 5692 w 5692"/>
                <a:gd name="T100" fmla="+- 0 11174 2481"/>
                <a:gd name="T101" fmla="*/ 11174 h 9400"/>
                <a:gd name="T102" fmla="*/ 3026 w 5692"/>
                <a:gd name="T103" fmla="+- 0 10402 2481"/>
                <a:gd name="T104" fmla="*/ 10402 h 9400"/>
                <a:gd name="T105" fmla="*/ 1332 w 5692"/>
                <a:gd name="T106" fmla="+- 0 9841 2481"/>
                <a:gd name="T107" fmla="*/ 9841 h 9400"/>
                <a:gd name="T108" fmla="*/ 2381 w 5692"/>
                <a:gd name="T109" fmla="+- 0 10419 2481"/>
                <a:gd name="T110" fmla="*/ 10419 h 9400"/>
                <a:gd name="T111" fmla="*/ 3336 w 5692"/>
                <a:gd name="T112" fmla="+- 0 10584 2481"/>
                <a:gd name="T113" fmla="*/ 10584 h 9400"/>
                <a:gd name="T114" fmla="*/ 3508 w 5692"/>
                <a:gd name="T115" fmla="+- 0 9636 2481"/>
                <a:gd name="T116" fmla="*/ 9636 h 9400"/>
                <a:gd name="T117" fmla="*/ 2424 w 5692"/>
                <a:gd name="T118" fmla="+- 0 9315 2481"/>
                <a:gd name="T119" fmla="*/ 9315 h 9400"/>
                <a:gd name="T120" fmla="*/ 813 w 5692"/>
                <a:gd name="T121" fmla="+- 0 8638 2481"/>
                <a:gd name="T122" fmla="*/ 8638 h 9400"/>
                <a:gd name="T123" fmla="*/ 2679 w 5692"/>
                <a:gd name="T124" fmla="+- 0 9596 2481"/>
                <a:gd name="T125" fmla="*/ 9596 h 9400"/>
                <a:gd name="T126" fmla="*/ 3708 w 5692"/>
                <a:gd name="T127" fmla="+- 0 9800 2481"/>
                <a:gd name="T128" fmla="*/ 9800 h 9400"/>
                <a:gd name="T129" fmla="*/ 3290 w 5692"/>
                <a:gd name="T130" fmla="+- 0 9163 2481"/>
                <a:gd name="T131" fmla="*/ 9163 h 9400"/>
                <a:gd name="T132" fmla="*/ 2315 w 5692"/>
                <a:gd name="T133" fmla="+- 0 8819 2481"/>
                <a:gd name="T134" fmla="*/ 8819 h 9400"/>
                <a:gd name="T135" fmla="*/ 0 w 5692"/>
                <a:gd name="T136" fmla="+- 0 7452 2481"/>
                <a:gd name="T137" fmla="*/ 7452 h 9400"/>
                <a:gd name="T138" fmla="*/ 2630 w 5692"/>
                <a:gd name="T139" fmla="+- 0 9148 2481"/>
                <a:gd name="T140" fmla="*/ 9148 h 9400"/>
                <a:gd name="T141" fmla="*/ 3898 w 5692"/>
                <a:gd name="T142" fmla="+- 0 9383 2481"/>
                <a:gd name="T143" fmla="*/ 9383 h 9400"/>
                <a:gd name="T144" fmla="*/ 3510 w 5692"/>
                <a:gd name="T145" fmla="+- 0 7125 2481"/>
                <a:gd name="T146" fmla="*/ 7125 h 9400"/>
                <a:gd name="T147" fmla="*/ 2449 w 5692"/>
                <a:gd name="T148" fmla="+- 0 6629 2481"/>
                <a:gd name="T149" fmla="*/ 6629 h 9400"/>
                <a:gd name="T150" fmla="*/ 1872 w 5692"/>
                <a:gd name="T151" fmla="+- 0 5967 2481"/>
                <a:gd name="T152" fmla="*/ 5967 h 9400"/>
                <a:gd name="T153" fmla="*/ 2377 w 5692"/>
                <a:gd name="T154" fmla="+- 0 6779 2481"/>
                <a:gd name="T155" fmla="*/ 6779 h 9400"/>
                <a:gd name="T156" fmla="*/ 3288 w 5692"/>
                <a:gd name="T157" fmla="+- 0 7163 2481"/>
                <a:gd name="T158" fmla="*/ 7163 h 9400"/>
                <a:gd name="T159" fmla="*/ 5061 w 5692"/>
                <a:gd name="T160" fmla="+- 0 7051 2481"/>
                <a:gd name="T161" fmla="*/ 7051 h 9400"/>
                <a:gd name="T162" fmla="*/ 2849 w 5692"/>
                <a:gd name="T163" fmla="+- 0 6464 2481"/>
                <a:gd name="T164" fmla="*/ 6464 h 9400"/>
                <a:gd name="T165" fmla="*/ 2191 w 5692"/>
                <a:gd name="T166" fmla="+- 0 5941 2481"/>
                <a:gd name="T167" fmla="*/ 5941 h 9400"/>
                <a:gd name="T168" fmla="*/ 2028 w 5692"/>
                <a:gd name="T169" fmla="+- 0 6009 2481"/>
                <a:gd name="T170" fmla="*/ 6009 h 9400"/>
                <a:gd name="T171" fmla="*/ 2721 w 5692"/>
                <a:gd name="T172" fmla="+- 0 6574 2481"/>
                <a:gd name="T173" fmla="*/ 6574 h 9400"/>
                <a:gd name="T174" fmla="*/ 4593 w 5692"/>
                <a:gd name="T175" fmla="+- 0 7051 2481"/>
                <a:gd name="T176" fmla="*/ 7051 h 94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</a:cxnLst>
              <a:rect l="0" t="0" r="r" b="b"/>
              <a:pathLst>
                <a:path w="5692" h="9400">
                  <a:moveTo>
                    <a:pt x="5691" y="9312"/>
                  </a:moveTo>
                  <a:lnTo>
                    <a:pt x="3808" y="9236"/>
                  </a:lnTo>
                  <a:lnTo>
                    <a:pt x="2793" y="9196"/>
                  </a:lnTo>
                  <a:lnTo>
                    <a:pt x="2301" y="9179"/>
                  </a:lnTo>
                  <a:lnTo>
                    <a:pt x="1983" y="9171"/>
                  </a:lnTo>
                  <a:lnTo>
                    <a:pt x="1478" y="9156"/>
                  </a:lnTo>
                  <a:lnTo>
                    <a:pt x="818" y="9134"/>
                  </a:lnTo>
                  <a:lnTo>
                    <a:pt x="0" y="9104"/>
                  </a:lnTo>
                  <a:lnTo>
                    <a:pt x="0" y="9400"/>
                  </a:lnTo>
                  <a:lnTo>
                    <a:pt x="5691" y="9400"/>
                  </a:lnTo>
                  <a:lnTo>
                    <a:pt x="5691" y="9312"/>
                  </a:lnTo>
                  <a:close/>
                  <a:moveTo>
                    <a:pt x="5691" y="8990"/>
                  </a:moveTo>
                  <a:lnTo>
                    <a:pt x="4200" y="8888"/>
                  </a:lnTo>
                  <a:lnTo>
                    <a:pt x="3983" y="8874"/>
                  </a:lnTo>
                  <a:lnTo>
                    <a:pt x="3874" y="8868"/>
                  </a:lnTo>
                  <a:lnTo>
                    <a:pt x="3766" y="8861"/>
                  </a:lnTo>
                  <a:lnTo>
                    <a:pt x="3590" y="8847"/>
                  </a:lnTo>
                  <a:lnTo>
                    <a:pt x="3441" y="8834"/>
                  </a:lnTo>
                  <a:lnTo>
                    <a:pt x="3273" y="8818"/>
                  </a:lnTo>
                  <a:lnTo>
                    <a:pt x="3089" y="8800"/>
                  </a:lnTo>
                  <a:lnTo>
                    <a:pt x="2894" y="8779"/>
                  </a:lnTo>
                  <a:lnTo>
                    <a:pt x="2793" y="8768"/>
                  </a:lnTo>
                  <a:lnTo>
                    <a:pt x="2691" y="8756"/>
                  </a:lnTo>
                  <a:lnTo>
                    <a:pt x="2588" y="8744"/>
                  </a:lnTo>
                  <a:lnTo>
                    <a:pt x="2485" y="8731"/>
                  </a:lnTo>
                  <a:lnTo>
                    <a:pt x="2382" y="8717"/>
                  </a:lnTo>
                  <a:lnTo>
                    <a:pt x="2280" y="8703"/>
                  </a:lnTo>
                  <a:lnTo>
                    <a:pt x="2179" y="8689"/>
                  </a:lnTo>
                  <a:lnTo>
                    <a:pt x="2080" y="8673"/>
                  </a:lnTo>
                  <a:lnTo>
                    <a:pt x="1983" y="8658"/>
                  </a:lnTo>
                  <a:lnTo>
                    <a:pt x="1243" y="8534"/>
                  </a:lnTo>
                  <a:lnTo>
                    <a:pt x="610" y="8427"/>
                  </a:lnTo>
                  <a:lnTo>
                    <a:pt x="0" y="8323"/>
                  </a:lnTo>
                  <a:lnTo>
                    <a:pt x="0" y="8625"/>
                  </a:lnTo>
                  <a:lnTo>
                    <a:pt x="611" y="8702"/>
                  </a:lnTo>
                  <a:lnTo>
                    <a:pt x="1021" y="8752"/>
                  </a:lnTo>
                  <a:lnTo>
                    <a:pt x="1415" y="8795"/>
                  </a:lnTo>
                  <a:lnTo>
                    <a:pt x="2033" y="8860"/>
                  </a:lnTo>
                  <a:lnTo>
                    <a:pt x="2151" y="8871"/>
                  </a:lnTo>
                  <a:lnTo>
                    <a:pt x="2281" y="8882"/>
                  </a:lnTo>
                  <a:lnTo>
                    <a:pt x="2496" y="8899"/>
                  </a:lnTo>
                  <a:lnTo>
                    <a:pt x="2731" y="8915"/>
                  </a:lnTo>
                  <a:lnTo>
                    <a:pt x="3069" y="8937"/>
                  </a:lnTo>
                  <a:lnTo>
                    <a:pt x="3613" y="8969"/>
                  </a:lnTo>
                  <a:lnTo>
                    <a:pt x="3893" y="8985"/>
                  </a:lnTo>
                  <a:lnTo>
                    <a:pt x="4477" y="9017"/>
                  </a:lnTo>
                  <a:lnTo>
                    <a:pt x="5691" y="9081"/>
                  </a:lnTo>
                  <a:lnTo>
                    <a:pt x="5691" y="8990"/>
                  </a:lnTo>
                  <a:close/>
                  <a:moveTo>
                    <a:pt x="5691" y="7823"/>
                  </a:moveTo>
                  <a:lnTo>
                    <a:pt x="5134" y="7764"/>
                  </a:lnTo>
                  <a:lnTo>
                    <a:pt x="4761" y="7723"/>
                  </a:lnTo>
                  <a:lnTo>
                    <a:pt x="4403" y="7682"/>
                  </a:lnTo>
                  <a:lnTo>
                    <a:pt x="3893" y="7621"/>
                  </a:lnTo>
                  <a:lnTo>
                    <a:pt x="3789" y="7609"/>
                  </a:lnTo>
                  <a:lnTo>
                    <a:pt x="3690" y="7596"/>
                  </a:lnTo>
                  <a:lnTo>
                    <a:pt x="3594" y="7582"/>
                  </a:lnTo>
                  <a:lnTo>
                    <a:pt x="3501" y="7569"/>
                  </a:lnTo>
                  <a:lnTo>
                    <a:pt x="3411" y="7554"/>
                  </a:lnTo>
                  <a:lnTo>
                    <a:pt x="3324" y="7540"/>
                  </a:lnTo>
                  <a:lnTo>
                    <a:pt x="3240" y="7524"/>
                  </a:lnTo>
                  <a:lnTo>
                    <a:pt x="3158" y="7509"/>
                  </a:lnTo>
                  <a:lnTo>
                    <a:pt x="3079" y="7492"/>
                  </a:lnTo>
                  <a:lnTo>
                    <a:pt x="3002" y="7475"/>
                  </a:lnTo>
                  <a:lnTo>
                    <a:pt x="2926" y="7457"/>
                  </a:lnTo>
                  <a:lnTo>
                    <a:pt x="2853" y="7438"/>
                  </a:lnTo>
                  <a:lnTo>
                    <a:pt x="2781" y="7418"/>
                  </a:lnTo>
                  <a:lnTo>
                    <a:pt x="2710" y="7398"/>
                  </a:lnTo>
                  <a:lnTo>
                    <a:pt x="2641" y="7377"/>
                  </a:lnTo>
                  <a:lnTo>
                    <a:pt x="2573" y="7354"/>
                  </a:lnTo>
                  <a:lnTo>
                    <a:pt x="2506" y="7331"/>
                  </a:lnTo>
                  <a:lnTo>
                    <a:pt x="2439" y="7307"/>
                  </a:lnTo>
                  <a:lnTo>
                    <a:pt x="2373" y="7281"/>
                  </a:lnTo>
                  <a:lnTo>
                    <a:pt x="2307" y="7255"/>
                  </a:lnTo>
                  <a:lnTo>
                    <a:pt x="2242" y="7227"/>
                  </a:lnTo>
                  <a:lnTo>
                    <a:pt x="2176" y="7198"/>
                  </a:lnTo>
                  <a:lnTo>
                    <a:pt x="2111" y="7168"/>
                  </a:lnTo>
                  <a:lnTo>
                    <a:pt x="2045" y="7136"/>
                  </a:lnTo>
                  <a:lnTo>
                    <a:pt x="1978" y="7103"/>
                  </a:lnTo>
                  <a:lnTo>
                    <a:pt x="1458" y="6832"/>
                  </a:lnTo>
                  <a:lnTo>
                    <a:pt x="801" y="6482"/>
                  </a:lnTo>
                  <a:lnTo>
                    <a:pt x="239" y="6178"/>
                  </a:lnTo>
                  <a:lnTo>
                    <a:pt x="0" y="6048"/>
                  </a:lnTo>
                  <a:lnTo>
                    <a:pt x="0" y="6401"/>
                  </a:lnTo>
                  <a:lnTo>
                    <a:pt x="809" y="6778"/>
                  </a:lnTo>
                  <a:lnTo>
                    <a:pt x="1285" y="6998"/>
                  </a:lnTo>
                  <a:lnTo>
                    <a:pt x="1613" y="7147"/>
                  </a:lnTo>
                  <a:lnTo>
                    <a:pt x="1978" y="7310"/>
                  </a:lnTo>
                  <a:lnTo>
                    <a:pt x="2056" y="7344"/>
                  </a:lnTo>
                  <a:lnTo>
                    <a:pt x="2132" y="7376"/>
                  </a:lnTo>
                  <a:lnTo>
                    <a:pt x="2205" y="7405"/>
                  </a:lnTo>
                  <a:lnTo>
                    <a:pt x="2275" y="7433"/>
                  </a:lnTo>
                  <a:lnTo>
                    <a:pt x="2344" y="7458"/>
                  </a:lnTo>
                  <a:lnTo>
                    <a:pt x="2412" y="7482"/>
                  </a:lnTo>
                  <a:lnTo>
                    <a:pt x="2478" y="7504"/>
                  </a:lnTo>
                  <a:lnTo>
                    <a:pt x="2544" y="7524"/>
                  </a:lnTo>
                  <a:lnTo>
                    <a:pt x="2609" y="7543"/>
                  </a:lnTo>
                  <a:lnTo>
                    <a:pt x="2674" y="7561"/>
                  </a:lnTo>
                  <a:lnTo>
                    <a:pt x="2740" y="7577"/>
                  </a:lnTo>
                  <a:lnTo>
                    <a:pt x="2806" y="7592"/>
                  </a:lnTo>
                  <a:lnTo>
                    <a:pt x="2873" y="7606"/>
                  </a:lnTo>
                  <a:lnTo>
                    <a:pt x="2942" y="7619"/>
                  </a:lnTo>
                  <a:lnTo>
                    <a:pt x="3012" y="7631"/>
                  </a:lnTo>
                  <a:lnTo>
                    <a:pt x="3085" y="7642"/>
                  </a:lnTo>
                  <a:lnTo>
                    <a:pt x="3160" y="7653"/>
                  </a:lnTo>
                  <a:lnTo>
                    <a:pt x="3238" y="7663"/>
                  </a:lnTo>
                  <a:lnTo>
                    <a:pt x="3319" y="7673"/>
                  </a:lnTo>
                  <a:lnTo>
                    <a:pt x="3404" y="7683"/>
                  </a:lnTo>
                  <a:lnTo>
                    <a:pt x="3492" y="7693"/>
                  </a:lnTo>
                  <a:lnTo>
                    <a:pt x="3682" y="7712"/>
                  </a:lnTo>
                  <a:lnTo>
                    <a:pt x="4566" y="7798"/>
                  </a:lnTo>
                  <a:lnTo>
                    <a:pt x="5140" y="7856"/>
                  </a:lnTo>
                  <a:lnTo>
                    <a:pt x="5541" y="7897"/>
                  </a:lnTo>
                  <a:lnTo>
                    <a:pt x="5691" y="7913"/>
                  </a:lnTo>
                  <a:lnTo>
                    <a:pt x="5691" y="7823"/>
                  </a:lnTo>
                  <a:close/>
                  <a:moveTo>
                    <a:pt x="5691" y="6655"/>
                  </a:moveTo>
                  <a:lnTo>
                    <a:pt x="5242" y="6586"/>
                  </a:lnTo>
                  <a:lnTo>
                    <a:pt x="4905" y="6531"/>
                  </a:lnTo>
                  <a:lnTo>
                    <a:pt x="4511" y="6463"/>
                  </a:lnTo>
                  <a:lnTo>
                    <a:pt x="3893" y="6354"/>
                  </a:lnTo>
                  <a:lnTo>
                    <a:pt x="3774" y="6332"/>
                  </a:lnTo>
                  <a:lnTo>
                    <a:pt x="3662" y="6311"/>
                  </a:lnTo>
                  <a:lnTo>
                    <a:pt x="3554" y="6291"/>
                  </a:lnTo>
                  <a:lnTo>
                    <a:pt x="3452" y="6270"/>
                  </a:lnTo>
                  <a:lnTo>
                    <a:pt x="3355" y="6250"/>
                  </a:lnTo>
                  <a:lnTo>
                    <a:pt x="3262" y="6229"/>
                  </a:lnTo>
                  <a:lnTo>
                    <a:pt x="3174" y="6208"/>
                  </a:lnTo>
                  <a:lnTo>
                    <a:pt x="3090" y="6187"/>
                  </a:lnTo>
                  <a:lnTo>
                    <a:pt x="3009" y="6165"/>
                  </a:lnTo>
                  <a:lnTo>
                    <a:pt x="2932" y="6143"/>
                  </a:lnTo>
                  <a:lnTo>
                    <a:pt x="2859" y="6120"/>
                  </a:lnTo>
                  <a:lnTo>
                    <a:pt x="2788" y="6096"/>
                  </a:lnTo>
                  <a:lnTo>
                    <a:pt x="2721" y="6071"/>
                  </a:lnTo>
                  <a:lnTo>
                    <a:pt x="2655" y="6045"/>
                  </a:lnTo>
                  <a:lnTo>
                    <a:pt x="2593" y="6018"/>
                  </a:lnTo>
                  <a:lnTo>
                    <a:pt x="2532" y="5990"/>
                  </a:lnTo>
                  <a:lnTo>
                    <a:pt x="2473" y="5960"/>
                  </a:lnTo>
                  <a:lnTo>
                    <a:pt x="2415" y="5929"/>
                  </a:lnTo>
                  <a:lnTo>
                    <a:pt x="2359" y="5896"/>
                  </a:lnTo>
                  <a:lnTo>
                    <a:pt x="2303" y="5861"/>
                  </a:lnTo>
                  <a:lnTo>
                    <a:pt x="2249" y="5825"/>
                  </a:lnTo>
                  <a:lnTo>
                    <a:pt x="2195" y="5786"/>
                  </a:lnTo>
                  <a:lnTo>
                    <a:pt x="2141" y="5745"/>
                  </a:lnTo>
                  <a:lnTo>
                    <a:pt x="2087" y="5702"/>
                  </a:lnTo>
                  <a:lnTo>
                    <a:pt x="2033" y="5657"/>
                  </a:lnTo>
                  <a:lnTo>
                    <a:pt x="1978" y="5609"/>
                  </a:lnTo>
                  <a:lnTo>
                    <a:pt x="1450" y="5130"/>
                  </a:lnTo>
                  <a:lnTo>
                    <a:pt x="795" y="4526"/>
                  </a:lnTo>
                  <a:lnTo>
                    <a:pt x="236" y="4010"/>
                  </a:lnTo>
                  <a:lnTo>
                    <a:pt x="0" y="3791"/>
                  </a:lnTo>
                  <a:lnTo>
                    <a:pt x="0" y="4234"/>
                  </a:lnTo>
                  <a:lnTo>
                    <a:pt x="812" y="4902"/>
                  </a:lnTo>
                  <a:lnTo>
                    <a:pt x="1289" y="5294"/>
                  </a:lnTo>
                  <a:lnTo>
                    <a:pt x="1615" y="5561"/>
                  </a:lnTo>
                  <a:lnTo>
                    <a:pt x="1978" y="5855"/>
                  </a:lnTo>
                  <a:lnTo>
                    <a:pt x="2037" y="5902"/>
                  </a:lnTo>
                  <a:lnTo>
                    <a:pt x="2097" y="5945"/>
                  </a:lnTo>
                  <a:lnTo>
                    <a:pt x="2157" y="5985"/>
                  </a:lnTo>
                  <a:lnTo>
                    <a:pt x="2217" y="6023"/>
                  </a:lnTo>
                  <a:lnTo>
                    <a:pt x="2278" y="6058"/>
                  </a:lnTo>
                  <a:lnTo>
                    <a:pt x="2341" y="6090"/>
                  </a:lnTo>
                  <a:lnTo>
                    <a:pt x="2403" y="6120"/>
                  </a:lnTo>
                  <a:lnTo>
                    <a:pt x="2467" y="6148"/>
                  </a:lnTo>
                  <a:lnTo>
                    <a:pt x="2532" y="6174"/>
                  </a:lnTo>
                  <a:lnTo>
                    <a:pt x="2598" y="6199"/>
                  </a:lnTo>
                  <a:lnTo>
                    <a:pt x="2665" y="6221"/>
                  </a:lnTo>
                  <a:lnTo>
                    <a:pt x="2734" y="6242"/>
                  </a:lnTo>
                  <a:lnTo>
                    <a:pt x="2804" y="6262"/>
                  </a:lnTo>
                  <a:lnTo>
                    <a:pt x="2876" y="6280"/>
                  </a:lnTo>
                  <a:lnTo>
                    <a:pt x="2949" y="6297"/>
                  </a:lnTo>
                  <a:lnTo>
                    <a:pt x="3024" y="6314"/>
                  </a:lnTo>
                  <a:lnTo>
                    <a:pt x="3100" y="6329"/>
                  </a:lnTo>
                  <a:lnTo>
                    <a:pt x="3179" y="6344"/>
                  </a:lnTo>
                  <a:lnTo>
                    <a:pt x="3260" y="6359"/>
                  </a:lnTo>
                  <a:lnTo>
                    <a:pt x="3342" y="6373"/>
                  </a:lnTo>
                  <a:lnTo>
                    <a:pt x="3514" y="6401"/>
                  </a:lnTo>
                  <a:lnTo>
                    <a:pt x="3887" y="6459"/>
                  </a:lnTo>
                  <a:lnTo>
                    <a:pt x="4530" y="6562"/>
                  </a:lnTo>
                  <a:lnTo>
                    <a:pt x="5110" y="6656"/>
                  </a:lnTo>
                  <a:lnTo>
                    <a:pt x="5691" y="6751"/>
                  </a:lnTo>
                  <a:lnTo>
                    <a:pt x="5691" y="6655"/>
                  </a:lnTo>
                  <a:close/>
                  <a:moveTo>
                    <a:pt x="5691" y="6263"/>
                  </a:moveTo>
                  <a:lnTo>
                    <a:pt x="5097" y="6166"/>
                  </a:lnTo>
                  <a:lnTo>
                    <a:pt x="4711" y="6101"/>
                  </a:lnTo>
                  <a:lnTo>
                    <a:pt x="4364" y="6041"/>
                  </a:lnTo>
                  <a:lnTo>
                    <a:pt x="3887" y="5956"/>
                  </a:lnTo>
                  <a:lnTo>
                    <a:pt x="3796" y="5939"/>
                  </a:lnTo>
                  <a:lnTo>
                    <a:pt x="3706" y="5922"/>
                  </a:lnTo>
                  <a:lnTo>
                    <a:pt x="3617" y="5905"/>
                  </a:lnTo>
                  <a:lnTo>
                    <a:pt x="3531" y="5887"/>
                  </a:lnTo>
                  <a:lnTo>
                    <a:pt x="3446" y="5868"/>
                  </a:lnTo>
                  <a:lnTo>
                    <a:pt x="3364" y="5849"/>
                  </a:lnTo>
                  <a:lnTo>
                    <a:pt x="3283" y="5829"/>
                  </a:lnTo>
                  <a:lnTo>
                    <a:pt x="3203" y="5808"/>
                  </a:lnTo>
                  <a:lnTo>
                    <a:pt x="3126" y="5786"/>
                  </a:lnTo>
                  <a:lnTo>
                    <a:pt x="3050" y="5763"/>
                  </a:lnTo>
                  <a:lnTo>
                    <a:pt x="2975" y="5739"/>
                  </a:lnTo>
                  <a:lnTo>
                    <a:pt x="2902" y="5714"/>
                  </a:lnTo>
                  <a:lnTo>
                    <a:pt x="2831" y="5687"/>
                  </a:lnTo>
                  <a:lnTo>
                    <a:pt x="2761" y="5660"/>
                  </a:lnTo>
                  <a:lnTo>
                    <a:pt x="2693" y="5630"/>
                  </a:lnTo>
                  <a:lnTo>
                    <a:pt x="2626" y="5600"/>
                  </a:lnTo>
                  <a:lnTo>
                    <a:pt x="2561" y="5567"/>
                  </a:lnTo>
                  <a:lnTo>
                    <a:pt x="2497" y="5533"/>
                  </a:lnTo>
                  <a:lnTo>
                    <a:pt x="2434" y="5497"/>
                  </a:lnTo>
                  <a:lnTo>
                    <a:pt x="2373" y="5459"/>
                  </a:lnTo>
                  <a:lnTo>
                    <a:pt x="2313" y="5420"/>
                  </a:lnTo>
                  <a:lnTo>
                    <a:pt x="2254" y="5378"/>
                  </a:lnTo>
                  <a:lnTo>
                    <a:pt x="2196" y="5334"/>
                  </a:lnTo>
                  <a:lnTo>
                    <a:pt x="2140" y="5288"/>
                  </a:lnTo>
                  <a:lnTo>
                    <a:pt x="2085" y="5240"/>
                  </a:lnTo>
                  <a:lnTo>
                    <a:pt x="2031" y="5189"/>
                  </a:lnTo>
                  <a:lnTo>
                    <a:pt x="1978" y="5136"/>
                  </a:lnTo>
                  <a:lnTo>
                    <a:pt x="1482" y="4618"/>
                  </a:lnTo>
                  <a:lnTo>
                    <a:pt x="0" y="3066"/>
                  </a:lnTo>
                  <a:lnTo>
                    <a:pt x="0" y="3539"/>
                  </a:lnTo>
                  <a:lnTo>
                    <a:pt x="898" y="4381"/>
                  </a:lnTo>
                  <a:lnTo>
                    <a:pt x="1402" y="4854"/>
                  </a:lnTo>
                  <a:lnTo>
                    <a:pt x="1699" y="5130"/>
                  </a:lnTo>
                  <a:lnTo>
                    <a:pt x="1973" y="5382"/>
                  </a:lnTo>
                  <a:lnTo>
                    <a:pt x="2029" y="5432"/>
                  </a:lnTo>
                  <a:lnTo>
                    <a:pt x="2086" y="5479"/>
                  </a:lnTo>
                  <a:lnTo>
                    <a:pt x="2145" y="5522"/>
                  </a:lnTo>
                  <a:lnTo>
                    <a:pt x="2204" y="5563"/>
                  </a:lnTo>
                  <a:lnTo>
                    <a:pt x="2264" y="5602"/>
                  </a:lnTo>
                  <a:lnTo>
                    <a:pt x="2326" y="5637"/>
                  </a:lnTo>
                  <a:lnTo>
                    <a:pt x="2389" y="5671"/>
                  </a:lnTo>
                  <a:lnTo>
                    <a:pt x="2453" y="5702"/>
                  </a:lnTo>
                  <a:lnTo>
                    <a:pt x="2519" y="5731"/>
                  </a:lnTo>
                  <a:lnTo>
                    <a:pt x="2586" y="5758"/>
                  </a:lnTo>
                  <a:lnTo>
                    <a:pt x="2654" y="5784"/>
                  </a:lnTo>
                  <a:lnTo>
                    <a:pt x="2724" y="5807"/>
                  </a:lnTo>
                  <a:lnTo>
                    <a:pt x="2795" y="5830"/>
                  </a:lnTo>
                  <a:lnTo>
                    <a:pt x="2868" y="5851"/>
                  </a:lnTo>
                  <a:lnTo>
                    <a:pt x="2943" y="5870"/>
                  </a:lnTo>
                  <a:lnTo>
                    <a:pt x="3019" y="5889"/>
                  </a:lnTo>
                  <a:lnTo>
                    <a:pt x="3098" y="5907"/>
                  </a:lnTo>
                  <a:lnTo>
                    <a:pt x="3177" y="5924"/>
                  </a:lnTo>
                  <a:lnTo>
                    <a:pt x="3259" y="5941"/>
                  </a:lnTo>
                  <a:lnTo>
                    <a:pt x="3343" y="5957"/>
                  </a:lnTo>
                  <a:lnTo>
                    <a:pt x="3429" y="5972"/>
                  </a:lnTo>
                  <a:lnTo>
                    <a:pt x="3606" y="6004"/>
                  </a:lnTo>
                  <a:lnTo>
                    <a:pt x="3887" y="6052"/>
                  </a:lnTo>
                  <a:lnTo>
                    <a:pt x="4532" y="6161"/>
                  </a:lnTo>
                  <a:lnTo>
                    <a:pt x="5112" y="6258"/>
                  </a:lnTo>
                  <a:lnTo>
                    <a:pt x="5691" y="6354"/>
                  </a:lnTo>
                  <a:lnTo>
                    <a:pt x="5691" y="6263"/>
                  </a:lnTo>
                  <a:close/>
                  <a:moveTo>
                    <a:pt x="5691" y="5886"/>
                  </a:moveTo>
                  <a:lnTo>
                    <a:pt x="4916" y="5748"/>
                  </a:lnTo>
                  <a:lnTo>
                    <a:pt x="4470" y="5668"/>
                  </a:lnTo>
                  <a:lnTo>
                    <a:pt x="4185" y="5615"/>
                  </a:lnTo>
                  <a:lnTo>
                    <a:pt x="3893" y="5559"/>
                  </a:lnTo>
                  <a:lnTo>
                    <a:pt x="3770" y="5534"/>
                  </a:lnTo>
                  <a:lnTo>
                    <a:pt x="3654" y="5510"/>
                  </a:lnTo>
                  <a:lnTo>
                    <a:pt x="3545" y="5486"/>
                  </a:lnTo>
                  <a:lnTo>
                    <a:pt x="3442" y="5462"/>
                  </a:lnTo>
                  <a:lnTo>
                    <a:pt x="3345" y="5438"/>
                  </a:lnTo>
                  <a:lnTo>
                    <a:pt x="3254" y="5414"/>
                  </a:lnTo>
                  <a:lnTo>
                    <a:pt x="3167" y="5389"/>
                  </a:lnTo>
                  <a:lnTo>
                    <a:pt x="3086" y="5364"/>
                  </a:lnTo>
                  <a:lnTo>
                    <a:pt x="3009" y="5338"/>
                  </a:lnTo>
                  <a:lnTo>
                    <a:pt x="2936" y="5312"/>
                  </a:lnTo>
                  <a:lnTo>
                    <a:pt x="2867" y="5284"/>
                  </a:lnTo>
                  <a:lnTo>
                    <a:pt x="2802" y="5256"/>
                  </a:lnTo>
                  <a:lnTo>
                    <a:pt x="2740" y="5227"/>
                  </a:lnTo>
                  <a:lnTo>
                    <a:pt x="2681" y="5197"/>
                  </a:lnTo>
                  <a:lnTo>
                    <a:pt x="2624" y="5166"/>
                  </a:lnTo>
                  <a:lnTo>
                    <a:pt x="2570" y="5133"/>
                  </a:lnTo>
                  <a:lnTo>
                    <a:pt x="2518" y="5099"/>
                  </a:lnTo>
                  <a:lnTo>
                    <a:pt x="2467" y="5063"/>
                  </a:lnTo>
                  <a:lnTo>
                    <a:pt x="2418" y="5026"/>
                  </a:lnTo>
                  <a:lnTo>
                    <a:pt x="2370" y="4987"/>
                  </a:lnTo>
                  <a:lnTo>
                    <a:pt x="2322" y="4946"/>
                  </a:lnTo>
                  <a:lnTo>
                    <a:pt x="2274" y="4903"/>
                  </a:lnTo>
                  <a:lnTo>
                    <a:pt x="2227" y="4858"/>
                  </a:lnTo>
                  <a:lnTo>
                    <a:pt x="2179" y="4810"/>
                  </a:lnTo>
                  <a:lnTo>
                    <a:pt x="2131" y="4761"/>
                  </a:lnTo>
                  <a:lnTo>
                    <a:pt x="2081" y="4709"/>
                  </a:lnTo>
                  <a:lnTo>
                    <a:pt x="2030" y="4655"/>
                  </a:lnTo>
                  <a:lnTo>
                    <a:pt x="1951" y="4567"/>
                  </a:lnTo>
                  <a:lnTo>
                    <a:pt x="1881" y="4489"/>
                  </a:lnTo>
                  <a:lnTo>
                    <a:pt x="1745" y="4333"/>
                  </a:lnTo>
                  <a:lnTo>
                    <a:pt x="1452" y="3993"/>
                  </a:lnTo>
                  <a:lnTo>
                    <a:pt x="0" y="2289"/>
                  </a:lnTo>
                  <a:lnTo>
                    <a:pt x="0" y="2791"/>
                  </a:lnTo>
                  <a:lnTo>
                    <a:pt x="666" y="3498"/>
                  </a:lnTo>
                  <a:lnTo>
                    <a:pt x="1102" y="3957"/>
                  </a:lnTo>
                  <a:lnTo>
                    <a:pt x="1393" y="4261"/>
                  </a:lnTo>
                  <a:lnTo>
                    <a:pt x="1597" y="4473"/>
                  </a:lnTo>
                  <a:lnTo>
                    <a:pt x="1779" y="4660"/>
                  </a:lnTo>
                  <a:lnTo>
                    <a:pt x="1884" y="4766"/>
                  </a:lnTo>
                  <a:lnTo>
                    <a:pt x="1973" y="4854"/>
                  </a:lnTo>
                  <a:lnTo>
                    <a:pt x="2043" y="4920"/>
                  </a:lnTo>
                  <a:lnTo>
                    <a:pt x="2112" y="4982"/>
                  </a:lnTo>
                  <a:lnTo>
                    <a:pt x="2182" y="5040"/>
                  </a:lnTo>
                  <a:lnTo>
                    <a:pt x="2251" y="5093"/>
                  </a:lnTo>
                  <a:lnTo>
                    <a:pt x="2320" y="5143"/>
                  </a:lnTo>
                  <a:lnTo>
                    <a:pt x="2389" y="5188"/>
                  </a:lnTo>
                  <a:lnTo>
                    <a:pt x="2458" y="5231"/>
                  </a:lnTo>
                  <a:lnTo>
                    <a:pt x="2527" y="5269"/>
                  </a:lnTo>
                  <a:lnTo>
                    <a:pt x="2595" y="5305"/>
                  </a:lnTo>
                  <a:lnTo>
                    <a:pt x="2664" y="5338"/>
                  </a:lnTo>
                  <a:lnTo>
                    <a:pt x="2734" y="5368"/>
                  </a:lnTo>
                  <a:lnTo>
                    <a:pt x="2803" y="5396"/>
                  </a:lnTo>
                  <a:lnTo>
                    <a:pt x="2872" y="5422"/>
                  </a:lnTo>
                  <a:lnTo>
                    <a:pt x="2942" y="5445"/>
                  </a:lnTo>
                  <a:lnTo>
                    <a:pt x="3012" y="5466"/>
                  </a:lnTo>
                  <a:lnTo>
                    <a:pt x="3082" y="5486"/>
                  </a:lnTo>
                  <a:lnTo>
                    <a:pt x="3153" y="5504"/>
                  </a:lnTo>
                  <a:lnTo>
                    <a:pt x="3224" y="5521"/>
                  </a:lnTo>
                  <a:lnTo>
                    <a:pt x="3296" y="5536"/>
                  </a:lnTo>
                  <a:lnTo>
                    <a:pt x="3368" y="5551"/>
                  </a:lnTo>
                  <a:lnTo>
                    <a:pt x="3441" y="5565"/>
                  </a:lnTo>
                  <a:lnTo>
                    <a:pt x="3515" y="5578"/>
                  </a:lnTo>
                  <a:lnTo>
                    <a:pt x="3815" y="5630"/>
                  </a:lnTo>
                  <a:lnTo>
                    <a:pt x="3893" y="5644"/>
                  </a:lnTo>
                  <a:lnTo>
                    <a:pt x="4468" y="5748"/>
                  </a:lnTo>
                  <a:lnTo>
                    <a:pt x="5691" y="5971"/>
                  </a:lnTo>
                  <a:lnTo>
                    <a:pt x="5691" y="5886"/>
                  </a:lnTo>
                  <a:close/>
                  <a:moveTo>
                    <a:pt x="5691" y="5483"/>
                  </a:moveTo>
                  <a:lnTo>
                    <a:pt x="5018" y="5357"/>
                  </a:lnTo>
                  <a:lnTo>
                    <a:pt x="4606" y="5280"/>
                  </a:lnTo>
                  <a:lnTo>
                    <a:pt x="4287" y="5218"/>
                  </a:lnTo>
                  <a:lnTo>
                    <a:pt x="3893" y="5141"/>
                  </a:lnTo>
                  <a:lnTo>
                    <a:pt x="3774" y="5117"/>
                  </a:lnTo>
                  <a:lnTo>
                    <a:pt x="3660" y="5091"/>
                  </a:lnTo>
                  <a:lnTo>
                    <a:pt x="3552" y="5065"/>
                  </a:lnTo>
                  <a:lnTo>
                    <a:pt x="3448" y="5038"/>
                  </a:lnTo>
                  <a:lnTo>
                    <a:pt x="3348" y="5010"/>
                  </a:lnTo>
                  <a:lnTo>
                    <a:pt x="3253" y="4981"/>
                  </a:lnTo>
                  <a:lnTo>
                    <a:pt x="3162" y="4950"/>
                  </a:lnTo>
                  <a:lnTo>
                    <a:pt x="3076" y="4919"/>
                  </a:lnTo>
                  <a:lnTo>
                    <a:pt x="2993" y="4887"/>
                  </a:lnTo>
                  <a:lnTo>
                    <a:pt x="2914" y="4855"/>
                  </a:lnTo>
                  <a:lnTo>
                    <a:pt x="2839" y="4821"/>
                  </a:lnTo>
                  <a:lnTo>
                    <a:pt x="2767" y="4786"/>
                  </a:lnTo>
                  <a:lnTo>
                    <a:pt x="2698" y="4751"/>
                  </a:lnTo>
                  <a:lnTo>
                    <a:pt x="2633" y="4715"/>
                  </a:lnTo>
                  <a:lnTo>
                    <a:pt x="2571" y="4678"/>
                  </a:lnTo>
                  <a:lnTo>
                    <a:pt x="2512" y="4640"/>
                  </a:lnTo>
                  <a:lnTo>
                    <a:pt x="2455" y="4601"/>
                  </a:lnTo>
                  <a:lnTo>
                    <a:pt x="2401" y="4562"/>
                  </a:lnTo>
                  <a:lnTo>
                    <a:pt x="2350" y="4522"/>
                  </a:lnTo>
                  <a:lnTo>
                    <a:pt x="2301" y="4481"/>
                  </a:lnTo>
                  <a:lnTo>
                    <a:pt x="2254" y="4439"/>
                  </a:lnTo>
                  <a:lnTo>
                    <a:pt x="2209" y="4397"/>
                  </a:lnTo>
                  <a:lnTo>
                    <a:pt x="2166" y="4354"/>
                  </a:lnTo>
                  <a:lnTo>
                    <a:pt x="2124" y="4310"/>
                  </a:lnTo>
                  <a:lnTo>
                    <a:pt x="2085" y="4266"/>
                  </a:lnTo>
                  <a:lnTo>
                    <a:pt x="2046" y="4221"/>
                  </a:lnTo>
                  <a:lnTo>
                    <a:pt x="2009" y="4176"/>
                  </a:lnTo>
                  <a:lnTo>
                    <a:pt x="1973" y="4130"/>
                  </a:lnTo>
                  <a:lnTo>
                    <a:pt x="0" y="1533"/>
                  </a:lnTo>
                  <a:lnTo>
                    <a:pt x="0" y="2077"/>
                  </a:lnTo>
                  <a:lnTo>
                    <a:pt x="1275" y="3585"/>
                  </a:lnTo>
                  <a:lnTo>
                    <a:pt x="1763" y="4158"/>
                  </a:lnTo>
                  <a:lnTo>
                    <a:pt x="1939" y="4362"/>
                  </a:lnTo>
                  <a:lnTo>
                    <a:pt x="1973" y="4401"/>
                  </a:lnTo>
                  <a:lnTo>
                    <a:pt x="2026" y="4459"/>
                  </a:lnTo>
                  <a:lnTo>
                    <a:pt x="2081" y="4515"/>
                  </a:lnTo>
                  <a:lnTo>
                    <a:pt x="2137" y="4567"/>
                  </a:lnTo>
                  <a:lnTo>
                    <a:pt x="2194" y="4616"/>
                  </a:lnTo>
                  <a:lnTo>
                    <a:pt x="2253" y="4662"/>
                  </a:lnTo>
                  <a:lnTo>
                    <a:pt x="2313" y="4706"/>
                  </a:lnTo>
                  <a:lnTo>
                    <a:pt x="2375" y="4747"/>
                  </a:lnTo>
                  <a:lnTo>
                    <a:pt x="2438" y="4786"/>
                  </a:lnTo>
                  <a:lnTo>
                    <a:pt x="2503" y="4822"/>
                  </a:lnTo>
                  <a:lnTo>
                    <a:pt x="2569" y="4856"/>
                  </a:lnTo>
                  <a:lnTo>
                    <a:pt x="2637" y="4889"/>
                  </a:lnTo>
                  <a:lnTo>
                    <a:pt x="2706" y="4919"/>
                  </a:lnTo>
                  <a:lnTo>
                    <a:pt x="2776" y="4947"/>
                  </a:lnTo>
                  <a:lnTo>
                    <a:pt x="2847" y="4974"/>
                  </a:lnTo>
                  <a:lnTo>
                    <a:pt x="2920" y="5000"/>
                  </a:lnTo>
                  <a:lnTo>
                    <a:pt x="2994" y="5023"/>
                  </a:lnTo>
                  <a:lnTo>
                    <a:pt x="3070" y="5046"/>
                  </a:lnTo>
                  <a:lnTo>
                    <a:pt x="3146" y="5067"/>
                  </a:lnTo>
                  <a:lnTo>
                    <a:pt x="3224" y="5088"/>
                  </a:lnTo>
                  <a:lnTo>
                    <a:pt x="3304" y="5107"/>
                  </a:lnTo>
                  <a:lnTo>
                    <a:pt x="3384" y="5126"/>
                  </a:lnTo>
                  <a:lnTo>
                    <a:pt x="3466" y="5143"/>
                  </a:lnTo>
                  <a:lnTo>
                    <a:pt x="3549" y="5161"/>
                  </a:lnTo>
                  <a:lnTo>
                    <a:pt x="3633" y="5177"/>
                  </a:lnTo>
                  <a:lnTo>
                    <a:pt x="3718" y="5194"/>
                  </a:lnTo>
                  <a:lnTo>
                    <a:pt x="4509" y="5341"/>
                  </a:lnTo>
                  <a:lnTo>
                    <a:pt x="5090" y="5450"/>
                  </a:lnTo>
                  <a:lnTo>
                    <a:pt x="5691" y="5564"/>
                  </a:lnTo>
                  <a:lnTo>
                    <a:pt x="5691" y="5483"/>
                  </a:lnTo>
                  <a:close/>
                  <a:moveTo>
                    <a:pt x="5692" y="8608"/>
                  </a:moveTo>
                  <a:lnTo>
                    <a:pt x="4864" y="8540"/>
                  </a:lnTo>
                  <a:lnTo>
                    <a:pt x="4401" y="8503"/>
                  </a:lnTo>
                  <a:lnTo>
                    <a:pt x="4135" y="8483"/>
                  </a:lnTo>
                  <a:lnTo>
                    <a:pt x="3849" y="8463"/>
                  </a:lnTo>
                  <a:lnTo>
                    <a:pt x="3742" y="8454"/>
                  </a:lnTo>
                  <a:lnTo>
                    <a:pt x="3682" y="8449"/>
                  </a:lnTo>
                  <a:lnTo>
                    <a:pt x="3620" y="8443"/>
                  </a:lnTo>
                  <a:lnTo>
                    <a:pt x="3555" y="8436"/>
                  </a:lnTo>
                  <a:lnTo>
                    <a:pt x="3486" y="8428"/>
                  </a:lnTo>
                  <a:lnTo>
                    <a:pt x="3415" y="8419"/>
                  </a:lnTo>
                  <a:lnTo>
                    <a:pt x="3340" y="8410"/>
                  </a:lnTo>
                  <a:lnTo>
                    <a:pt x="3264" y="8399"/>
                  </a:lnTo>
                  <a:lnTo>
                    <a:pt x="3184" y="8388"/>
                  </a:lnTo>
                  <a:lnTo>
                    <a:pt x="3102" y="8376"/>
                  </a:lnTo>
                  <a:lnTo>
                    <a:pt x="3018" y="8362"/>
                  </a:lnTo>
                  <a:lnTo>
                    <a:pt x="2932" y="8348"/>
                  </a:lnTo>
                  <a:lnTo>
                    <a:pt x="2844" y="8333"/>
                  </a:lnTo>
                  <a:lnTo>
                    <a:pt x="2754" y="8317"/>
                  </a:lnTo>
                  <a:lnTo>
                    <a:pt x="2662" y="8299"/>
                  </a:lnTo>
                  <a:lnTo>
                    <a:pt x="2569" y="8281"/>
                  </a:lnTo>
                  <a:lnTo>
                    <a:pt x="2474" y="8261"/>
                  </a:lnTo>
                  <a:lnTo>
                    <a:pt x="2378" y="8240"/>
                  </a:lnTo>
                  <a:lnTo>
                    <a:pt x="2281" y="8218"/>
                  </a:lnTo>
                  <a:lnTo>
                    <a:pt x="2183" y="8195"/>
                  </a:lnTo>
                  <a:lnTo>
                    <a:pt x="2083" y="8170"/>
                  </a:lnTo>
                  <a:lnTo>
                    <a:pt x="1983" y="8145"/>
                  </a:lnTo>
                  <a:lnTo>
                    <a:pt x="1334" y="7965"/>
                  </a:lnTo>
                  <a:lnTo>
                    <a:pt x="690" y="7777"/>
                  </a:lnTo>
                  <a:lnTo>
                    <a:pt x="197" y="7628"/>
                  </a:lnTo>
                  <a:lnTo>
                    <a:pt x="0" y="7568"/>
                  </a:lnTo>
                  <a:lnTo>
                    <a:pt x="0" y="7885"/>
                  </a:lnTo>
                  <a:lnTo>
                    <a:pt x="850" y="8087"/>
                  </a:lnTo>
                  <a:lnTo>
                    <a:pt x="1340" y="8202"/>
                  </a:lnTo>
                  <a:lnTo>
                    <a:pt x="1654" y="8274"/>
                  </a:lnTo>
                  <a:lnTo>
                    <a:pt x="1978" y="8346"/>
                  </a:lnTo>
                  <a:lnTo>
                    <a:pt x="2038" y="8359"/>
                  </a:lnTo>
                  <a:lnTo>
                    <a:pt x="2099" y="8371"/>
                  </a:lnTo>
                  <a:lnTo>
                    <a:pt x="2163" y="8383"/>
                  </a:lnTo>
                  <a:lnTo>
                    <a:pt x="2228" y="8394"/>
                  </a:lnTo>
                  <a:lnTo>
                    <a:pt x="2295" y="8406"/>
                  </a:lnTo>
                  <a:lnTo>
                    <a:pt x="2363" y="8416"/>
                  </a:lnTo>
                  <a:lnTo>
                    <a:pt x="2434" y="8427"/>
                  </a:lnTo>
                  <a:lnTo>
                    <a:pt x="2506" y="8437"/>
                  </a:lnTo>
                  <a:lnTo>
                    <a:pt x="2580" y="8447"/>
                  </a:lnTo>
                  <a:lnTo>
                    <a:pt x="2655" y="8456"/>
                  </a:lnTo>
                  <a:lnTo>
                    <a:pt x="2733" y="8465"/>
                  </a:lnTo>
                  <a:lnTo>
                    <a:pt x="2812" y="8474"/>
                  </a:lnTo>
                  <a:lnTo>
                    <a:pt x="2892" y="8483"/>
                  </a:lnTo>
                  <a:lnTo>
                    <a:pt x="3059" y="8500"/>
                  </a:lnTo>
                  <a:lnTo>
                    <a:pt x="3233" y="8516"/>
                  </a:lnTo>
                  <a:lnTo>
                    <a:pt x="3413" y="8531"/>
                  </a:lnTo>
                  <a:lnTo>
                    <a:pt x="3600" y="8546"/>
                  </a:lnTo>
                  <a:lnTo>
                    <a:pt x="3893" y="8567"/>
                  </a:lnTo>
                  <a:lnTo>
                    <a:pt x="4591" y="8617"/>
                  </a:lnTo>
                  <a:lnTo>
                    <a:pt x="5692" y="8693"/>
                  </a:lnTo>
                  <a:lnTo>
                    <a:pt x="5692" y="8608"/>
                  </a:lnTo>
                  <a:close/>
                  <a:moveTo>
                    <a:pt x="5692" y="8215"/>
                  </a:moveTo>
                  <a:lnTo>
                    <a:pt x="4289" y="8070"/>
                  </a:lnTo>
                  <a:lnTo>
                    <a:pt x="4053" y="8046"/>
                  </a:lnTo>
                  <a:lnTo>
                    <a:pt x="3844" y="8022"/>
                  </a:lnTo>
                  <a:lnTo>
                    <a:pt x="3527" y="7990"/>
                  </a:lnTo>
                  <a:lnTo>
                    <a:pt x="3460" y="7982"/>
                  </a:lnTo>
                  <a:lnTo>
                    <a:pt x="3391" y="7974"/>
                  </a:lnTo>
                  <a:lnTo>
                    <a:pt x="3321" y="7965"/>
                  </a:lnTo>
                  <a:lnTo>
                    <a:pt x="3250" y="7956"/>
                  </a:lnTo>
                  <a:lnTo>
                    <a:pt x="3177" y="7945"/>
                  </a:lnTo>
                  <a:lnTo>
                    <a:pt x="3102" y="7933"/>
                  </a:lnTo>
                  <a:lnTo>
                    <a:pt x="3026" y="7921"/>
                  </a:lnTo>
                  <a:lnTo>
                    <a:pt x="2949" y="7906"/>
                  </a:lnTo>
                  <a:lnTo>
                    <a:pt x="2870" y="7891"/>
                  </a:lnTo>
                  <a:lnTo>
                    <a:pt x="2789" y="7873"/>
                  </a:lnTo>
                  <a:lnTo>
                    <a:pt x="2707" y="7854"/>
                  </a:lnTo>
                  <a:lnTo>
                    <a:pt x="2623" y="7834"/>
                  </a:lnTo>
                  <a:lnTo>
                    <a:pt x="2538" y="7811"/>
                  </a:lnTo>
                  <a:lnTo>
                    <a:pt x="2451" y="7786"/>
                  </a:lnTo>
                  <a:lnTo>
                    <a:pt x="2362" y="7759"/>
                  </a:lnTo>
                  <a:lnTo>
                    <a:pt x="2271" y="7730"/>
                  </a:lnTo>
                  <a:lnTo>
                    <a:pt x="2179" y="7698"/>
                  </a:lnTo>
                  <a:lnTo>
                    <a:pt x="2085" y="7663"/>
                  </a:lnTo>
                  <a:lnTo>
                    <a:pt x="1989" y="7626"/>
                  </a:lnTo>
                  <a:lnTo>
                    <a:pt x="1332" y="7360"/>
                  </a:lnTo>
                  <a:lnTo>
                    <a:pt x="687" y="7091"/>
                  </a:lnTo>
                  <a:lnTo>
                    <a:pt x="195" y="6884"/>
                  </a:lnTo>
                  <a:lnTo>
                    <a:pt x="0" y="6801"/>
                  </a:lnTo>
                  <a:lnTo>
                    <a:pt x="0" y="7138"/>
                  </a:lnTo>
                  <a:lnTo>
                    <a:pt x="753" y="7400"/>
                  </a:lnTo>
                  <a:lnTo>
                    <a:pt x="1211" y="7558"/>
                  </a:lnTo>
                  <a:lnTo>
                    <a:pt x="1559" y="7676"/>
                  </a:lnTo>
                  <a:lnTo>
                    <a:pt x="1984" y="7818"/>
                  </a:lnTo>
                  <a:lnTo>
                    <a:pt x="2068" y="7845"/>
                  </a:lnTo>
                  <a:lnTo>
                    <a:pt x="2150" y="7871"/>
                  </a:lnTo>
                  <a:lnTo>
                    <a:pt x="2229" y="7895"/>
                  </a:lnTo>
                  <a:lnTo>
                    <a:pt x="2306" y="7917"/>
                  </a:lnTo>
                  <a:lnTo>
                    <a:pt x="2381" y="7938"/>
                  </a:lnTo>
                  <a:lnTo>
                    <a:pt x="2454" y="7957"/>
                  </a:lnTo>
                  <a:lnTo>
                    <a:pt x="2526" y="7974"/>
                  </a:lnTo>
                  <a:lnTo>
                    <a:pt x="2598" y="7990"/>
                  </a:lnTo>
                  <a:lnTo>
                    <a:pt x="2668" y="8005"/>
                  </a:lnTo>
                  <a:lnTo>
                    <a:pt x="2738" y="8019"/>
                  </a:lnTo>
                  <a:lnTo>
                    <a:pt x="2809" y="8032"/>
                  </a:lnTo>
                  <a:lnTo>
                    <a:pt x="2880" y="8044"/>
                  </a:lnTo>
                  <a:lnTo>
                    <a:pt x="2952" y="8055"/>
                  </a:lnTo>
                  <a:lnTo>
                    <a:pt x="3025" y="8066"/>
                  </a:lnTo>
                  <a:lnTo>
                    <a:pt x="3099" y="8076"/>
                  </a:lnTo>
                  <a:lnTo>
                    <a:pt x="3176" y="8085"/>
                  </a:lnTo>
                  <a:lnTo>
                    <a:pt x="3254" y="8094"/>
                  </a:lnTo>
                  <a:lnTo>
                    <a:pt x="3336" y="8103"/>
                  </a:lnTo>
                  <a:lnTo>
                    <a:pt x="3508" y="8120"/>
                  </a:lnTo>
                  <a:lnTo>
                    <a:pt x="3898" y="8155"/>
                  </a:lnTo>
                  <a:lnTo>
                    <a:pt x="4539" y="8210"/>
                  </a:lnTo>
                  <a:lnTo>
                    <a:pt x="5115" y="8259"/>
                  </a:lnTo>
                  <a:lnTo>
                    <a:pt x="5692" y="8306"/>
                  </a:lnTo>
                  <a:lnTo>
                    <a:pt x="5692" y="8215"/>
                  </a:lnTo>
                  <a:close/>
                  <a:moveTo>
                    <a:pt x="5692" y="7440"/>
                  </a:moveTo>
                  <a:lnTo>
                    <a:pt x="5342" y="7397"/>
                  </a:lnTo>
                  <a:lnTo>
                    <a:pt x="5038" y="7359"/>
                  </a:lnTo>
                  <a:lnTo>
                    <a:pt x="3898" y="7214"/>
                  </a:lnTo>
                  <a:lnTo>
                    <a:pt x="3761" y="7195"/>
                  </a:lnTo>
                  <a:lnTo>
                    <a:pt x="3631" y="7176"/>
                  </a:lnTo>
                  <a:lnTo>
                    <a:pt x="3508" y="7155"/>
                  </a:lnTo>
                  <a:lnTo>
                    <a:pt x="3392" y="7134"/>
                  </a:lnTo>
                  <a:lnTo>
                    <a:pt x="3282" y="7111"/>
                  </a:lnTo>
                  <a:lnTo>
                    <a:pt x="3179" y="7088"/>
                  </a:lnTo>
                  <a:lnTo>
                    <a:pt x="3081" y="7064"/>
                  </a:lnTo>
                  <a:lnTo>
                    <a:pt x="2989" y="7040"/>
                  </a:lnTo>
                  <a:lnTo>
                    <a:pt x="2902" y="7015"/>
                  </a:lnTo>
                  <a:lnTo>
                    <a:pt x="2821" y="6990"/>
                  </a:lnTo>
                  <a:lnTo>
                    <a:pt x="2744" y="6964"/>
                  </a:lnTo>
                  <a:lnTo>
                    <a:pt x="2672" y="6938"/>
                  </a:lnTo>
                  <a:lnTo>
                    <a:pt x="2604" y="6912"/>
                  </a:lnTo>
                  <a:lnTo>
                    <a:pt x="2540" y="6886"/>
                  </a:lnTo>
                  <a:lnTo>
                    <a:pt x="2480" y="6860"/>
                  </a:lnTo>
                  <a:lnTo>
                    <a:pt x="2424" y="6834"/>
                  </a:lnTo>
                  <a:lnTo>
                    <a:pt x="2370" y="6808"/>
                  </a:lnTo>
                  <a:lnTo>
                    <a:pt x="2320" y="6782"/>
                  </a:lnTo>
                  <a:lnTo>
                    <a:pt x="2272" y="6757"/>
                  </a:lnTo>
                  <a:lnTo>
                    <a:pt x="2226" y="6732"/>
                  </a:lnTo>
                  <a:lnTo>
                    <a:pt x="2183" y="6707"/>
                  </a:lnTo>
                  <a:lnTo>
                    <a:pt x="2025" y="6616"/>
                  </a:lnTo>
                  <a:lnTo>
                    <a:pt x="1989" y="6595"/>
                  </a:lnTo>
                  <a:lnTo>
                    <a:pt x="1544" y="6319"/>
                  </a:lnTo>
                  <a:lnTo>
                    <a:pt x="876" y="5884"/>
                  </a:lnTo>
                  <a:lnTo>
                    <a:pt x="266" y="5482"/>
                  </a:lnTo>
                  <a:lnTo>
                    <a:pt x="0" y="5306"/>
                  </a:lnTo>
                  <a:lnTo>
                    <a:pt x="0" y="5682"/>
                  </a:lnTo>
                  <a:lnTo>
                    <a:pt x="813" y="6157"/>
                  </a:lnTo>
                  <a:lnTo>
                    <a:pt x="1290" y="6433"/>
                  </a:lnTo>
                  <a:lnTo>
                    <a:pt x="1617" y="6618"/>
                  </a:lnTo>
                  <a:lnTo>
                    <a:pt x="1979" y="6816"/>
                  </a:lnTo>
                  <a:lnTo>
                    <a:pt x="2049" y="6854"/>
                  </a:lnTo>
                  <a:lnTo>
                    <a:pt x="2119" y="6890"/>
                  </a:lnTo>
                  <a:lnTo>
                    <a:pt x="2189" y="6924"/>
                  </a:lnTo>
                  <a:lnTo>
                    <a:pt x="2258" y="6956"/>
                  </a:lnTo>
                  <a:lnTo>
                    <a:pt x="2328" y="6986"/>
                  </a:lnTo>
                  <a:lnTo>
                    <a:pt x="2397" y="7015"/>
                  </a:lnTo>
                  <a:lnTo>
                    <a:pt x="2467" y="7042"/>
                  </a:lnTo>
                  <a:lnTo>
                    <a:pt x="2537" y="7068"/>
                  </a:lnTo>
                  <a:lnTo>
                    <a:pt x="2608" y="7092"/>
                  </a:lnTo>
                  <a:lnTo>
                    <a:pt x="2679" y="7115"/>
                  </a:lnTo>
                  <a:lnTo>
                    <a:pt x="2751" y="7137"/>
                  </a:lnTo>
                  <a:lnTo>
                    <a:pt x="2824" y="7157"/>
                  </a:lnTo>
                  <a:lnTo>
                    <a:pt x="2897" y="7176"/>
                  </a:lnTo>
                  <a:lnTo>
                    <a:pt x="2972" y="7194"/>
                  </a:lnTo>
                  <a:lnTo>
                    <a:pt x="3048" y="7211"/>
                  </a:lnTo>
                  <a:lnTo>
                    <a:pt x="3125" y="7227"/>
                  </a:lnTo>
                  <a:lnTo>
                    <a:pt x="3203" y="7243"/>
                  </a:lnTo>
                  <a:lnTo>
                    <a:pt x="3283" y="7257"/>
                  </a:lnTo>
                  <a:lnTo>
                    <a:pt x="3364" y="7270"/>
                  </a:lnTo>
                  <a:lnTo>
                    <a:pt x="3447" y="7283"/>
                  </a:lnTo>
                  <a:lnTo>
                    <a:pt x="3532" y="7296"/>
                  </a:lnTo>
                  <a:lnTo>
                    <a:pt x="3619" y="7307"/>
                  </a:lnTo>
                  <a:lnTo>
                    <a:pt x="3708" y="7319"/>
                  </a:lnTo>
                  <a:lnTo>
                    <a:pt x="3799" y="7329"/>
                  </a:lnTo>
                  <a:lnTo>
                    <a:pt x="3893" y="7340"/>
                  </a:lnTo>
                  <a:lnTo>
                    <a:pt x="5692" y="7536"/>
                  </a:lnTo>
                  <a:lnTo>
                    <a:pt x="5692" y="7440"/>
                  </a:lnTo>
                  <a:close/>
                  <a:moveTo>
                    <a:pt x="5692" y="7048"/>
                  </a:moveTo>
                  <a:lnTo>
                    <a:pt x="5322" y="6996"/>
                  </a:lnTo>
                  <a:lnTo>
                    <a:pt x="5012" y="6952"/>
                  </a:lnTo>
                  <a:lnTo>
                    <a:pt x="3898" y="6791"/>
                  </a:lnTo>
                  <a:lnTo>
                    <a:pt x="3763" y="6771"/>
                  </a:lnTo>
                  <a:lnTo>
                    <a:pt x="3636" y="6750"/>
                  </a:lnTo>
                  <a:lnTo>
                    <a:pt x="3514" y="6728"/>
                  </a:lnTo>
                  <a:lnTo>
                    <a:pt x="3399" y="6705"/>
                  </a:lnTo>
                  <a:lnTo>
                    <a:pt x="3290" y="6682"/>
                  </a:lnTo>
                  <a:lnTo>
                    <a:pt x="3187" y="6658"/>
                  </a:lnTo>
                  <a:lnTo>
                    <a:pt x="3089" y="6633"/>
                  </a:lnTo>
                  <a:lnTo>
                    <a:pt x="2997" y="6608"/>
                  </a:lnTo>
                  <a:lnTo>
                    <a:pt x="2910" y="6583"/>
                  </a:lnTo>
                  <a:lnTo>
                    <a:pt x="2827" y="6557"/>
                  </a:lnTo>
                  <a:lnTo>
                    <a:pt x="2749" y="6530"/>
                  </a:lnTo>
                  <a:lnTo>
                    <a:pt x="2676" y="6503"/>
                  </a:lnTo>
                  <a:lnTo>
                    <a:pt x="2607" y="6476"/>
                  </a:lnTo>
                  <a:lnTo>
                    <a:pt x="2541" y="6449"/>
                  </a:lnTo>
                  <a:lnTo>
                    <a:pt x="2480" y="6421"/>
                  </a:lnTo>
                  <a:lnTo>
                    <a:pt x="2421" y="6393"/>
                  </a:lnTo>
                  <a:lnTo>
                    <a:pt x="2367" y="6366"/>
                  </a:lnTo>
                  <a:lnTo>
                    <a:pt x="2315" y="6338"/>
                  </a:lnTo>
                  <a:lnTo>
                    <a:pt x="2265" y="6310"/>
                  </a:lnTo>
                  <a:lnTo>
                    <a:pt x="2219" y="6282"/>
                  </a:lnTo>
                  <a:lnTo>
                    <a:pt x="2174" y="6254"/>
                  </a:lnTo>
                  <a:lnTo>
                    <a:pt x="2132" y="6226"/>
                  </a:lnTo>
                  <a:lnTo>
                    <a:pt x="2091" y="6199"/>
                  </a:lnTo>
                  <a:lnTo>
                    <a:pt x="2053" y="6171"/>
                  </a:lnTo>
                  <a:lnTo>
                    <a:pt x="2015" y="6144"/>
                  </a:lnTo>
                  <a:lnTo>
                    <a:pt x="1979" y="6117"/>
                  </a:lnTo>
                  <a:lnTo>
                    <a:pt x="1538" y="5777"/>
                  </a:lnTo>
                  <a:lnTo>
                    <a:pt x="872" y="5253"/>
                  </a:lnTo>
                  <a:lnTo>
                    <a:pt x="265" y="4773"/>
                  </a:lnTo>
                  <a:lnTo>
                    <a:pt x="0" y="4563"/>
                  </a:lnTo>
                  <a:lnTo>
                    <a:pt x="0" y="4971"/>
                  </a:lnTo>
                  <a:lnTo>
                    <a:pt x="794" y="5529"/>
                  </a:lnTo>
                  <a:lnTo>
                    <a:pt x="1265" y="5858"/>
                  </a:lnTo>
                  <a:lnTo>
                    <a:pt x="1599" y="6087"/>
                  </a:lnTo>
                  <a:lnTo>
                    <a:pt x="1984" y="6343"/>
                  </a:lnTo>
                  <a:lnTo>
                    <a:pt x="2058" y="6391"/>
                  </a:lnTo>
                  <a:lnTo>
                    <a:pt x="2131" y="6436"/>
                  </a:lnTo>
                  <a:lnTo>
                    <a:pt x="2203" y="6477"/>
                  </a:lnTo>
                  <a:lnTo>
                    <a:pt x="2275" y="6516"/>
                  </a:lnTo>
                  <a:lnTo>
                    <a:pt x="2347" y="6551"/>
                  </a:lnTo>
                  <a:lnTo>
                    <a:pt x="2418" y="6584"/>
                  </a:lnTo>
                  <a:lnTo>
                    <a:pt x="2489" y="6614"/>
                  </a:lnTo>
                  <a:lnTo>
                    <a:pt x="2560" y="6642"/>
                  </a:lnTo>
                  <a:lnTo>
                    <a:pt x="2630" y="6667"/>
                  </a:lnTo>
                  <a:lnTo>
                    <a:pt x="2701" y="6691"/>
                  </a:lnTo>
                  <a:lnTo>
                    <a:pt x="2771" y="6712"/>
                  </a:lnTo>
                  <a:lnTo>
                    <a:pt x="2842" y="6732"/>
                  </a:lnTo>
                  <a:lnTo>
                    <a:pt x="2913" y="6750"/>
                  </a:lnTo>
                  <a:lnTo>
                    <a:pt x="2984" y="6766"/>
                  </a:lnTo>
                  <a:lnTo>
                    <a:pt x="3056" y="6781"/>
                  </a:lnTo>
                  <a:lnTo>
                    <a:pt x="3128" y="6795"/>
                  </a:lnTo>
                  <a:lnTo>
                    <a:pt x="3201" y="6808"/>
                  </a:lnTo>
                  <a:lnTo>
                    <a:pt x="3275" y="6820"/>
                  </a:lnTo>
                  <a:lnTo>
                    <a:pt x="3349" y="6832"/>
                  </a:lnTo>
                  <a:lnTo>
                    <a:pt x="3424" y="6842"/>
                  </a:lnTo>
                  <a:lnTo>
                    <a:pt x="3500" y="6852"/>
                  </a:lnTo>
                  <a:lnTo>
                    <a:pt x="3898" y="6902"/>
                  </a:lnTo>
                  <a:lnTo>
                    <a:pt x="4481" y="6979"/>
                  </a:lnTo>
                  <a:lnTo>
                    <a:pt x="5064" y="7059"/>
                  </a:lnTo>
                  <a:lnTo>
                    <a:pt x="5513" y="7123"/>
                  </a:lnTo>
                  <a:lnTo>
                    <a:pt x="5692" y="7149"/>
                  </a:lnTo>
                  <a:lnTo>
                    <a:pt x="5692" y="7048"/>
                  </a:lnTo>
                  <a:close/>
                  <a:moveTo>
                    <a:pt x="5692" y="5100"/>
                  </a:moveTo>
                  <a:lnTo>
                    <a:pt x="4852" y="4934"/>
                  </a:lnTo>
                  <a:lnTo>
                    <a:pt x="4384" y="4841"/>
                  </a:lnTo>
                  <a:lnTo>
                    <a:pt x="4121" y="4787"/>
                  </a:lnTo>
                  <a:lnTo>
                    <a:pt x="3893" y="4738"/>
                  </a:lnTo>
                  <a:lnTo>
                    <a:pt x="3758" y="4708"/>
                  </a:lnTo>
                  <a:lnTo>
                    <a:pt x="3631" y="4676"/>
                  </a:lnTo>
                  <a:lnTo>
                    <a:pt x="3510" y="4644"/>
                  </a:lnTo>
                  <a:lnTo>
                    <a:pt x="3396" y="4610"/>
                  </a:lnTo>
                  <a:lnTo>
                    <a:pt x="3288" y="4575"/>
                  </a:lnTo>
                  <a:lnTo>
                    <a:pt x="3186" y="4539"/>
                  </a:lnTo>
                  <a:lnTo>
                    <a:pt x="3090" y="4502"/>
                  </a:lnTo>
                  <a:lnTo>
                    <a:pt x="3000" y="4465"/>
                  </a:lnTo>
                  <a:lnTo>
                    <a:pt x="2914" y="4426"/>
                  </a:lnTo>
                  <a:lnTo>
                    <a:pt x="2834" y="4388"/>
                  </a:lnTo>
                  <a:lnTo>
                    <a:pt x="2759" y="4348"/>
                  </a:lnTo>
                  <a:lnTo>
                    <a:pt x="2689" y="4309"/>
                  </a:lnTo>
                  <a:lnTo>
                    <a:pt x="2623" y="4269"/>
                  </a:lnTo>
                  <a:lnTo>
                    <a:pt x="2561" y="4228"/>
                  </a:lnTo>
                  <a:lnTo>
                    <a:pt x="2503" y="4188"/>
                  </a:lnTo>
                  <a:lnTo>
                    <a:pt x="2449" y="4148"/>
                  </a:lnTo>
                  <a:lnTo>
                    <a:pt x="2399" y="4107"/>
                  </a:lnTo>
                  <a:lnTo>
                    <a:pt x="2352" y="4067"/>
                  </a:lnTo>
                  <a:lnTo>
                    <a:pt x="2308" y="4027"/>
                  </a:lnTo>
                  <a:lnTo>
                    <a:pt x="2268" y="3987"/>
                  </a:lnTo>
                  <a:lnTo>
                    <a:pt x="2229" y="3948"/>
                  </a:lnTo>
                  <a:lnTo>
                    <a:pt x="2194" y="3909"/>
                  </a:lnTo>
                  <a:lnTo>
                    <a:pt x="2161" y="3871"/>
                  </a:lnTo>
                  <a:lnTo>
                    <a:pt x="2129" y="3833"/>
                  </a:lnTo>
                  <a:lnTo>
                    <a:pt x="2100" y="3797"/>
                  </a:lnTo>
                  <a:lnTo>
                    <a:pt x="2072" y="3761"/>
                  </a:lnTo>
                  <a:lnTo>
                    <a:pt x="2021" y="3691"/>
                  </a:lnTo>
                  <a:lnTo>
                    <a:pt x="1955" y="3601"/>
                  </a:lnTo>
                  <a:lnTo>
                    <a:pt x="1872" y="3486"/>
                  </a:lnTo>
                  <a:lnTo>
                    <a:pt x="1660" y="3181"/>
                  </a:lnTo>
                  <a:lnTo>
                    <a:pt x="869" y="2036"/>
                  </a:lnTo>
                  <a:lnTo>
                    <a:pt x="0" y="769"/>
                  </a:lnTo>
                  <a:lnTo>
                    <a:pt x="0" y="1343"/>
                  </a:lnTo>
                  <a:lnTo>
                    <a:pt x="1733" y="3606"/>
                  </a:lnTo>
                  <a:lnTo>
                    <a:pt x="1978" y="3923"/>
                  </a:lnTo>
                  <a:lnTo>
                    <a:pt x="2030" y="3987"/>
                  </a:lnTo>
                  <a:lnTo>
                    <a:pt x="2083" y="4046"/>
                  </a:lnTo>
                  <a:lnTo>
                    <a:pt x="2139" y="4103"/>
                  </a:lnTo>
                  <a:lnTo>
                    <a:pt x="2196" y="4156"/>
                  </a:lnTo>
                  <a:lnTo>
                    <a:pt x="2255" y="4206"/>
                  </a:lnTo>
                  <a:lnTo>
                    <a:pt x="2315" y="4254"/>
                  </a:lnTo>
                  <a:lnTo>
                    <a:pt x="2377" y="4298"/>
                  </a:lnTo>
                  <a:lnTo>
                    <a:pt x="2441" y="4340"/>
                  </a:lnTo>
                  <a:lnTo>
                    <a:pt x="2506" y="4379"/>
                  </a:lnTo>
                  <a:lnTo>
                    <a:pt x="2572" y="4416"/>
                  </a:lnTo>
                  <a:lnTo>
                    <a:pt x="2639" y="4451"/>
                  </a:lnTo>
                  <a:lnTo>
                    <a:pt x="2708" y="4483"/>
                  </a:lnTo>
                  <a:lnTo>
                    <a:pt x="2778" y="4514"/>
                  </a:lnTo>
                  <a:lnTo>
                    <a:pt x="2848" y="4542"/>
                  </a:lnTo>
                  <a:lnTo>
                    <a:pt x="2920" y="4569"/>
                  </a:lnTo>
                  <a:lnTo>
                    <a:pt x="2992" y="4594"/>
                  </a:lnTo>
                  <a:lnTo>
                    <a:pt x="3065" y="4618"/>
                  </a:lnTo>
                  <a:lnTo>
                    <a:pt x="3139" y="4640"/>
                  </a:lnTo>
                  <a:lnTo>
                    <a:pt x="3213" y="4661"/>
                  </a:lnTo>
                  <a:lnTo>
                    <a:pt x="3288" y="4682"/>
                  </a:lnTo>
                  <a:lnTo>
                    <a:pt x="3363" y="4701"/>
                  </a:lnTo>
                  <a:lnTo>
                    <a:pt x="3438" y="4719"/>
                  </a:lnTo>
                  <a:lnTo>
                    <a:pt x="3514" y="4737"/>
                  </a:lnTo>
                  <a:lnTo>
                    <a:pt x="3590" y="4754"/>
                  </a:lnTo>
                  <a:lnTo>
                    <a:pt x="3893" y="4819"/>
                  </a:lnTo>
                  <a:lnTo>
                    <a:pt x="4470" y="4939"/>
                  </a:lnTo>
                  <a:lnTo>
                    <a:pt x="5056" y="5056"/>
                  </a:lnTo>
                  <a:lnTo>
                    <a:pt x="5510" y="5145"/>
                  </a:lnTo>
                  <a:lnTo>
                    <a:pt x="5692" y="5180"/>
                  </a:lnTo>
                  <a:lnTo>
                    <a:pt x="5692" y="5100"/>
                  </a:lnTo>
                  <a:close/>
                  <a:moveTo>
                    <a:pt x="5692" y="4713"/>
                  </a:moveTo>
                  <a:lnTo>
                    <a:pt x="5358" y="4636"/>
                  </a:lnTo>
                  <a:lnTo>
                    <a:pt x="5061" y="4570"/>
                  </a:lnTo>
                  <a:lnTo>
                    <a:pt x="4631" y="4478"/>
                  </a:lnTo>
                  <a:lnTo>
                    <a:pt x="3902" y="4323"/>
                  </a:lnTo>
                  <a:lnTo>
                    <a:pt x="3780" y="4297"/>
                  </a:lnTo>
                  <a:lnTo>
                    <a:pt x="3664" y="4269"/>
                  </a:lnTo>
                  <a:lnTo>
                    <a:pt x="3553" y="4240"/>
                  </a:lnTo>
                  <a:lnTo>
                    <a:pt x="3448" y="4211"/>
                  </a:lnTo>
                  <a:lnTo>
                    <a:pt x="3349" y="4181"/>
                  </a:lnTo>
                  <a:lnTo>
                    <a:pt x="3254" y="4150"/>
                  </a:lnTo>
                  <a:lnTo>
                    <a:pt x="3164" y="4118"/>
                  </a:lnTo>
                  <a:lnTo>
                    <a:pt x="3079" y="4086"/>
                  </a:lnTo>
                  <a:lnTo>
                    <a:pt x="2998" y="4052"/>
                  </a:lnTo>
                  <a:lnTo>
                    <a:pt x="2921" y="4018"/>
                  </a:lnTo>
                  <a:lnTo>
                    <a:pt x="2849" y="3983"/>
                  </a:lnTo>
                  <a:lnTo>
                    <a:pt x="2780" y="3948"/>
                  </a:lnTo>
                  <a:lnTo>
                    <a:pt x="2715" y="3911"/>
                  </a:lnTo>
                  <a:lnTo>
                    <a:pt x="2654" y="3874"/>
                  </a:lnTo>
                  <a:lnTo>
                    <a:pt x="2596" y="3836"/>
                  </a:lnTo>
                  <a:lnTo>
                    <a:pt x="2541" y="3797"/>
                  </a:lnTo>
                  <a:lnTo>
                    <a:pt x="2489" y="3758"/>
                  </a:lnTo>
                  <a:lnTo>
                    <a:pt x="2439" y="3717"/>
                  </a:lnTo>
                  <a:lnTo>
                    <a:pt x="2393" y="3676"/>
                  </a:lnTo>
                  <a:lnTo>
                    <a:pt x="2348" y="3634"/>
                  </a:lnTo>
                  <a:lnTo>
                    <a:pt x="2306" y="3592"/>
                  </a:lnTo>
                  <a:lnTo>
                    <a:pt x="2266" y="3549"/>
                  </a:lnTo>
                  <a:lnTo>
                    <a:pt x="2228" y="3505"/>
                  </a:lnTo>
                  <a:lnTo>
                    <a:pt x="2191" y="3460"/>
                  </a:lnTo>
                  <a:lnTo>
                    <a:pt x="2156" y="3415"/>
                  </a:lnTo>
                  <a:lnTo>
                    <a:pt x="2122" y="3369"/>
                  </a:lnTo>
                  <a:lnTo>
                    <a:pt x="2089" y="3322"/>
                  </a:lnTo>
                  <a:lnTo>
                    <a:pt x="2056" y="3274"/>
                  </a:lnTo>
                  <a:lnTo>
                    <a:pt x="2025" y="3226"/>
                  </a:lnTo>
                  <a:lnTo>
                    <a:pt x="1994" y="3177"/>
                  </a:lnTo>
                  <a:lnTo>
                    <a:pt x="0" y="0"/>
                  </a:lnTo>
                  <a:lnTo>
                    <a:pt x="0" y="635"/>
                  </a:lnTo>
                  <a:lnTo>
                    <a:pt x="926" y="1965"/>
                  </a:lnTo>
                  <a:lnTo>
                    <a:pt x="1441" y="2703"/>
                  </a:lnTo>
                  <a:lnTo>
                    <a:pt x="1730" y="3113"/>
                  </a:lnTo>
                  <a:lnTo>
                    <a:pt x="1978" y="3460"/>
                  </a:lnTo>
                  <a:lnTo>
                    <a:pt x="2028" y="3528"/>
                  </a:lnTo>
                  <a:lnTo>
                    <a:pt x="2077" y="3591"/>
                  </a:lnTo>
                  <a:lnTo>
                    <a:pt x="2127" y="3650"/>
                  </a:lnTo>
                  <a:lnTo>
                    <a:pt x="2176" y="3705"/>
                  </a:lnTo>
                  <a:lnTo>
                    <a:pt x="2226" y="3757"/>
                  </a:lnTo>
                  <a:lnTo>
                    <a:pt x="2277" y="3805"/>
                  </a:lnTo>
                  <a:lnTo>
                    <a:pt x="2328" y="3850"/>
                  </a:lnTo>
                  <a:lnTo>
                    <a:pt x="2380" y="3892"/>
                  </a:lnTo>
                  <a:lnTo>
                    <a:pt x="2433" y="3931"/>
                  </a:lnTo>
                  <a:lnTo>
                    <a:pt x="2487" y="3968"/>
                  </a:lnTo>
                  <a:lnTo>
                    <a:pt x="2543" y="4002"/>
                  </a:lnTo>
                  <a:lnTo>
                    <a:pt x="2601" y="4035"/>
                  </a:lnTo>
                  <a:lnTo>
                    <a:pt x="2660" y="4065"/>
                  </a:lnTo>
                  <a:lnTo>
                    <a:pt x="2721" y="4093"/>
                  </a:lnTo>
                  <a:lnTo>
                    <a:pt x="2784" y="4120"/>
                  </a:lnTo>
                  <a:lnTo>
                    <a:pt x="2849" y="4145"/>
                  </a:lnTo>
                  <a:lnTo>
                    <a:pt x="2917" y="4169"/>
                  </a:lnTo>
                  <a:lnTo>
                    <a:pt x="2988" y="4193"/>
                  </a:lnTo>
                  <a:lnTo>
                    <a:pt x="3061" y="4215"/>
                  </a:lnTo>
                  <a:lnTo>
                    <a:pt x="3138" y="4237"/>
                  </a:lnTo>
                  <a:lnTo>
                    <a:pt x="3218" y="4258"/>
                  </a:lnTo>
                  <a:lnTo>
                    <a:pt x="3301" y="4279"/>
                  </a:lnTo>
                  <a:lnTo>
                    <a:pt x="3387" y="4300"/>
                  </a:lnTo>
                  <a:lnTo>
                    <a:pt x="3478" y="4321"/>
                  </a:lnTo>
                  <a:lnTo>
                    <a:pt x="3670" y="4365"/>
                  </a:lnTo>
                  <a:lnTo>
                    <a:pt x="3880" y="4412"/>
                  </a:lnTo>
                  <a:lnTo>
                    <a:pt x="4593" y="4570"/>
                  </a:lnTo>
                  <a:lnTo>
                    <a:pt x="5168" y="4695"/>
                  </a:lnTo>
                  <a:lnTo>
                    <a:pt x="5692" y="4808"/>
                  </a:lnTo>
                  <a:lnTo>
                    <a:pt x="5692" y="4713"/>
                  </a:lnTo>
                  <a:close/>
                </a:path>
              </a:pathLst>
            </a:custGeom>
            <a:solidFill>
              <a:srgbClr val="E9E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054"/>
            <a:ext cx="2103399" cy="85225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3475"/>
            <a:ext cx="1933575" cy="644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336" y="762353"/>
            <a:ext cx="5811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Участници в проектите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/>
          </p:nvPr>
        </p:nvGraphicFramePr>
        <p:xfrm>
          <a:off x="307649" y="1470239"/>
          <a:ext cx="8528702" cy="514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" name="docshape48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42" y="4783160"/>
            <a:ext cx="6964822" cy="20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ocshapegroup485"/>
          <p:cNvGrpSpPr>
            <a:grpSpLocks/>
          </p:cNvGrpSpPr>
          <p:nvPr/>
        </p:nvGrpSpPr>
        <p:grpSpPr bwMode="auto">
          <a:xfrm>
            <a:off x="0" y="-25393"/>
            <a:ext cx="9144000" cy="6858000"/>
            <a:chOff x="0" y="0"/>
            <a:chExt cx="16838" cy="11881"/>
          </a:xfrm>
        </p:grpSpPr>
        <p:sp>
          <p:nvSpPr>
            <p:cNvPr id="5" name="docshape486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solidFill>
              <a:srgbClr val="15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docshape487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cshape488"/>
            <p:cNvSpPr>
              <a:spLocks/>
            </p:cNvSpPr>
            <p:nvPr/>
          </p:nvSpPr>
          <p:spPr bwMode="auto">
            <a:xfrm>
              <a:off x="0" y="2481"/>
              <a:ext cx="5692" cy="9400"/>
            </a:xfrm>
            <a:custGeom>
              <a:avLst/>
              <a:gdLst>
                <a:gd name="T0" fmla="*/ 4200 w 5692"/>
                <a:gd name="T1" fmla="+- 0 11369 2481"/>
                <a:gd name="T2" fmla="*/ 11369 h 9400"/>
                <a:gd name="T3" fmla="*/ 2382 w 5692"/>
                <a:gd name="T4" fmla="+- 0 11198 2481"/>
                <a:gd name="T5" fmla="*/ 11198 h 9400"/>
                <a:gd name="T6" fmla="*/ 2151 w 5692"/>
                <a:gd name="T7" fmla="+- 0 11352 2481"/>
                <a:gd name="T8" fmla="*/ 11352 h 9400"/>
                <a:gd name="T9" fmla="*/ 4403 w 5692"/>
                <a:gd name="T10" fmla="+- 0 10163 2481"/>
                <a:gd name="T11" fmla="*/ 10163 h 9400"/>
                <a:gd name="T12" fmla="*/ 2853 w 5692"/>
                <a:gd name="T13" fmla="+- 0 9919 2481"/>
                <a:gd name="T14" fmla="*/ 9919 h 9400"/>
                <a:gd name="T15" fmla="*/ 1978 w 5692"/>
                <a:gd name="T16" fmla="+- 0 9584 2481"/>
                <a:gd name="T17" fmla="*/ 9584 h 9400"/>
                <a:gd name="T18" fmla="*/ 2275 w 5692"/>
                <a:gd name="T19" fmla="+- 0 9914 2481"/>
                <a:gd name="T20" fmla="*/ 9914 h 9400"/>
                <a:gd name="T21" fmla="*/ 3160 w 5692"/>
                <a:gd name="T22" fmla="+- 0 10134 2481"/>
                <a:gd name="T23" fmla="*/ 10134 h 9400"/>
                <a:gd name="T24" fmla="*/ 4905 w 5692"/>
                <a:gd name="T25" fmla="+- 0 9012 2481"/>
                <a:gd name="T26" fmla="*/ 9012 h 9400"/>
                <a:gd name="T27" fmla="*/ 2859 w 5692"/>
                <a:gd name="T28" fmla="+- 0 8601 2481"/>
                <a:gd name="T29" fmla="*/ 8601 h 9400"/>
                <a:gd name="T30" fmla="*/ 2087 w 5692"/>
                <a:gd name="T31" fmla="+- 0 8183 2481"/>
                <a:gd name="T32" fmla="*/ 8183 h 9400"/>
                <a:gd name="T33" fmla="*/ 2097 w 5692"/>
                <a:gd name="T34" fmla="+- 0 8426 2481"/>
                <a:gd name="T35" fmla="*/ 8426 h 9400"/>
                <a:gd name="T36" fmla="*/ 2949 w 5692"/>
                <a:gd name="T37" fmla="+- 0 8778 2481"/>
                <a:gd name="T38" fmla="*/ 8778 h 9400"/>
                <a:gd name="T39" fmla="*/ 5097 w 5692"/>
                <a:gd name="T40" fmla="+- 0 8647 2481"/>
                <a:gd name="T41" fmla="*/ 8647 h 9400"/>
                <a:gd name="T42" fmla="*/ 3050 w 5692"/>
                <a:gd name="T43" fmla="+- 0 8244 2481"/>
                <a:gd name="T44" fmla="*/ 8244 h 9400"/>
                <a:gd name="T45" fmla="*/ 2196 w 5692"/>
                <a:gd name="T46" fmla="+- 0 7815 2481"/>
                <a:gd name="T47" fmla="*/ 7815 h 9400"/>
                <a:gd name="T48" fmla="*/ 2086 w 5692"/>
                <a:gd name="T49" fmla="+- 0 7960 2481"/>
                <a:gd name="T50" fmla="*/ 7960 h 9400"/>
                <a:gd name="T51" fmla="*/ 2943 w 5692"/>
                <a:gd name="T52" fmla="+- 0 8351 2481"/>
                <a:gd name="T53" fmla="*/ 8351 h 9400"/>
                <a:gd name="T54" fmla="*/ 5691 w 5692"/>
                <a:gd name="T55" fmla="+- 0 8367 2481"/>
                <a:gd name="T56" fmla="*/ 8367 h 9400"/>
                <a:gd name="T57" fmla="*/ 3009 w 5692"/>
                <a:gd name="T58" fmla="+- 0 7819 2481"/>
                <a:gd name="T59" fmla="*/ 7819 h 9400"/>
                <a:gd name="T60" fmla="*/ 2274 w 5692"/>
                <a:gd name="T61" fmla="+- 0 7384 2481"/>
                <a:gd name="T62" fmla="*/ 7384 h 9400"/>
                <a:gd name="T63" fmla="*/ 1102 w 5692"/>
                <a:gd name="T64" fmla="+- 0 6438 2481"/>
                <a:gd name="T65" fmla="*/ 6438 h 9400"/>
                <a:gd name="T66" fmla="*/ 2527 w 5692"/>
                <a:gd name="T67" fmla="+- 0 7750 2481"/>
                <a:gd name="T68" fmla="*/ 7750 h 9400"/>
                <a:gd name="T69" fmla="*/ 3441 w 5692"/>
                <a:gd name="T70" fmla="+- 0 8046 2481"/>
                <a:gd name="T71" fmla="*/ 8046 h 9400"/>
                <a:gd name="T72" fmla="*/ 3660 w 5692"/>
                <a:gd name="T73" fmla="+- 0 7572 2481"/>
                <a:gd name="T74" fmla="*/ 7572 h 9400"/>
                <a:gd name="T75" fmla="*/ 2571 w 5692"/>
                <a:gd name="T76" fmla="+- 0 7159 2481"/>
                <a:gd name="T77" fmla="*/ 7159 h 9400"/>
                <a:gd name="T78" fmla="*/ 1973 w 5692"/>
                <a:gd name="T79" fmla="+- 0 6611 2481"/>
                <a:gd name="T80" fmla="*/ 6611 h 9400"/>
                <a:gd name="T81" fmla="*/ 2375 w 5692"/>
                <a:gd name="T82" fmla="+- 0 7228 2481"/>
                <a:gd name="T83" fmla="*/ 7228 h 9400"/>
                <a:gd name="T84" fmla="*/ 3304 w 5692"/>
                <a:gd name="T85" fmla="+- 0 7588 2481"/>
                <a:gd name="T86" fmla="*/ 7588 h 9400"/>
                <a:gd name="T87" fmla="*/ 4135 w 5692"/>
                <a:gd name="T88" fmla="+- 0 10964 2481"/>
                <a:gd name="T89" fmla="*/ 10964 h 9400"/>
                <a:gd name="T90" fmla="*/ 2932 w 5692"/>
                <a:gd name="T91" fmla="+- 0 10829 2481"/>
                <a:gd name="T92" fmla="*/ 10829 h 9400"/>
                <a:gd name="T93" fmla="*/ 197 w 5692"/>
                <a:gd name="T94" fmla="+- 0 10109 2481"/>
                <a:gd name="T95" fmla="*/ 10109 h 9400"/>
                <a:gd name="T96" fmla="*/ 2434 w 5692"/>
                <a:gd name="T97" fmla="+- 0 10908 2481"/>
                <a:gd name="T98" fmla="*/ 10908 h 9400"/>
                <a:gd name="T99" fmla="*/ 5692 w 5692"/>
                <a:gd name="T100" fmla="+- 0 11174 2481"/>
                <a:gd name="T101" fmla="*/ 11174 h 9400"/>
                <a:gd name="T102" fmla="*/ 3026 w 5692"/>
                <a:gd name="T103" fmla="+- 0 10402 2481"/>
                <a:gd name="T104" fmla="*/ 10402 h 9400"/>
                <a:gd name="T105" fmla="*/ 1332 w 5692"/>
                <a:gd name="T106" fmla="+- 0 9841 2481"/>
                <a:gd name="T107" fmla="*/ 9841 h 9400"/>
                <a:gd name="T108" fmla="*/ 2381 w 5692"/>
                <a:gd name="T109" fmla="+- 0 10419 2481"/>
                <a:gd name="T110" fmla="*/ 10419 h 9400"/>
                <a:gd name="T111" fmla="*/ 3336 w 5692"/>
                <a:gd name="T112" fmla="+- 0 10584 2481"/>
                <a:gd name="T113" fmla="*/ 10584 h 9400"/>
                <a:gd name="T114" fmla="*/ 3508 w 5692"/>
                <a:gd name="T115" fmla="+- 0 9636 2481"/>
                <a:gd name="T116" fmla="*/ 9636 h 9400"/>
                <a:gd name="T117" fmla="*/ 2424 w 5692"/>
                <a:gd name="T118" fmla="+- 0 9315 2481"/>
                <a:gd name="T119" fmla="*/ 9315 h 9400"/>
                <a:gd name="T120" fmla="*/ 813 w 5692"/>
                <a:gd name="T121" fmla="+- 0 8638 2481"/>
                <a:gd name="T122" fmla="*/ 8638 h 9400"/>
                <a:gd name="T123" fmla="*/ 2679 w 5692"/>
                <a:gd name="T124" fmla="+- 0 9596 2481"/>
                <a:gd name="T125" fmla="*/ 9596 h 9400"/>
                <a:gd name="T126" fmla="*/ 3708 w 5692"/>
                <a:gd name="T127" fmla="+- 0 9800 2481"/>
                <a:gd name="T128" fmla="*/ 9800 h 9400"/>
                <a:gd name="T129" fmla="*/ 3290 w 5692"/>
                <a:gd name="T130" fmla="+- 0 9163 2481"/>
                <a:gd name="T131" fmla="*/ 9163 h 9400"/>
                <a:gd name="T132" fmla="*/ 2315 w 5692"/>
                <a:gd name="T133" fmla="+- 0 8819 2481"/>
                <a:gd name="T134" fmla="*/ 8819 h 9400"/>
                <a:gd name="T135" fmla="*/ 0 w 5692"/>
                <a:gd name="T136" fmla="+- 0 7452 2481"/>
                <a:gd name="T137" fmla="*/ 7452 h 9400"/>
                <a:gd name="T138" fmla="*/ 2630 w 5692"/>
                <a:gd name="T139" fmla="+- 0 9148 2481"/>
                <a:gd name="T140" fmla="*/ 9148 h 9400"/>
                <a:gd name="T141" fmla="*/ 3898 w 5692"/>
                <a:gd name="T142" fmla="+- 0 9383 2481"/>
                <a:gd name="T143" fmla="*/ 9383 h 9400"/>
                <a:gd name="T144" fmla="*/ 3510 w 5692"/>
                <a:gd name="T145" fmla="+- 0 7125 2481"/>
                <a:gd name="T146" fmla="*/ 7125 h 9400"/>
                <a:gd name="T147" fmla="*/ 2449 w 5692"/>
                <a:gd name="T148" fmla="+- 0 6629 2481"/>
                <a:gd name="T149" fmla="*/ 6629 h 9400"/>
                <a:gd name="T150" fmla="*/ 1872 w 5692"/>
                <a:gd name="T151" fmla="+- 0 5967 2481"/>
                <a:gd name="T152" fmla="*/ 5967 h 9400"/>
                <a:gd name="T153" fmla="*/ 2377 w 5692"/>
                <a:gd name="T154" fmla="+- 0 6779 2481"/>
                <a:gd name="T155" fmla="*/ 6779 h 9400"/>
                <a:gd name="T156" fmla="*/ 3288 w 5692"/>
                <a:gd name="T157" fmla="+- 0 7163 2481"/>
                <a:gd name="T158" fmla="*/ 7163 h 9400"/>
                <a:gd name="T159" fmla="*/ 5061 w 5692"/>
                <a:gd name="T160" fmla="+- 0 7051 2481"/>
                <a:gd name="T161" fmla="*/ 7051 h 9400"/>
                <a:gd name="T162" fmla="*/ 2849 w 5692"/>
                <a:gd name="T163" fmla="+- 0 6464 2481"/>
                <a:gd name="T164" fmla="*/ 6464 h 9400"/>
                <a:gd name="T165" fmla="*/ 2191 w 5692"/>
                <a:gd name="T166" fmla="+- 0 5941 2481"/>
                <a:gd name="T167" fmla="*/ 5941 h 9400"/>
                <a:gd name="T168" fmla="*/ 2028 w 5692"/>
                <a:gd name="T169" fmla="+- 0 6009 2481"/>
                <a:gd name="T170" fmla="*/ 6009 h 9400"/>
                <a:gd name="T171" fmla="*/ 2721 w 5692"/>
                <a:gd name="T172" fmla="+- 0 6574 2481"/>
                <a:gd name="T173" fmla="*/ 6574 h 9400"/>
                <a:gd name="T174" fmla="*/ 4593 w 5692"/>
                <a:gd name="T175" fmla="+- 0 7051 2481"/>
                <a:gd name="T176" fmla="*/ 7051 h 94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</a:cxnLst>
              <a:rect l="0" t="0" r="r" b="b"/>
              <a:pathLst>
                <a:path w="5692" h="9400">
                  <a:moveTo>
                    <a:pt x="5691" y="9312"/>
                  </a:moveTo>
                  <a:lnTo>
                    <a:pt x="3808" y="9236"/>
                  </a:lnTo>
                  <a:lnTo>
                    <a:pt x="2793" y="9196"/>
                  </a:lnTo>
                  <a:lnTo>
                    <a:pt x="2301" y="9179"/>
                  </a:lnTo>
                  <a:lnTo>
                    <a:pt x="1983" y="9171"/>
                  </a:lnTo>
                  <a:lnTo>
                    <a:pt x="1478" y="9156"/>
                  </a:lnTo>
                  <a:lnTo>
                    <a:pt x="818" y="9134"/>
                  </a:lnTo>
                  <a:lnTo>
                    <a:pt x="0" y="9104"/>
                  </a:lnTo>
                  <a:lnTo>
                    <a:pt x="0" y="9400"/>
                  </a:lnTo>
                  <a:lnTo>
                    <a:pt x="5691" y="9400"/>
                  </a:lnTo>
                  <a:lnTo>
                    <a:pt x="5691" y="9312"/>
                  </a:lnTo>
                  <a:close/>
                  <a:moveTo>
                    <a:pt x="5691" y="8990"/>
                  </a:moveTo>
                  <a:lnTo>
                    <a:pt x="4200" y="8888"/>
                  </a:lnTo>
                  <a:lnTo>
                    <a:pt x="3983" y="8874"/>
                  </a:lnTo>
                  <a:lnTo>
                    <a:pt x="3874" y="8868"/>
                  </a:lnTo>
                  <a:lnTo>
                    <a:pt x="3766" y="8861"/>
                  </a:lnTo>
                  <a:lnTo>
                    <a:pt x="3590" y="8847"/>
                  </a:lnTo>
                  <a:lnTo>
                    <a:pt x="3441" y="8834"/>
                  </a:lnTo>
                  <a:lnTo>
                    <a:pt x="3273" y="8818"/>
                  </a:lnTo>
                  <a:lnTo>
                    <a:pt x="3089" y="8800"/>
                  </a:lnTo>
                  <a:lnTo>
                    <a:pt x="2894" y="8779"/>
                  </a:lnTo>
                  <a:lnTo>
                    <a:pt x="2793" y="8768"/>
                  </a:lnTo>
                  <a:lnTo>
                    <a:pt x="2691" y="8756"/>
                  </a:lnTo>
                  <a:lnTo>
                    <a:pt x="2588" y="8744"/>
                  </a:lnTo>
                  <a:lnTo>
                    <a:pt x="2485" y="8731"/>
                  </a:lnTo>
                  <a:lnTo>
                    <a:pt x="2382" y="8717"/>
                  </a:lnTo>
                  <a:lnTo>
                    <a:pt x="2280" y="8703"/>
                  </a:lnTo>
                  <a:lnTo>
                    <a:pt x="2179" y="8689"/>
                  </a:lnTo>
                  <a:lnTo>
                    <a:pt x="2080" y="8673"/>
                  </a:lnTo>
                  <a:lnTo>
                    <a:pt x="1983" y="8658"/>
                  </a:lnTo>
                  <a:lnTo>
                    <a:pt x="1243" y="8534"/>
                  </a:lnTo>
                  <a:lnTo>
                    <a:pt x="610" y="8427"/>
                  </a:lnTo>
                  <a:lnTo>
                    <a:pt x="0" y="8323"/>
                  </a:lnTo>
                  <a:lnTo>
                    <a:pt x="0" y="8625"/>
                  </a:lnTo>
                  <a:lnTo>
                    <a:pt x="611" y="8702"/>
                  </a:lnTo>
                  <a:lnTo>
                    <a:pt x="1021" y="8752"/>
                  </a:lnTo>
                  <a:lnTo>
                    <a:pt x="1415" y="8795"/>
                  </a:lnTo>
                  <a:lnTo>
                    <a:pt x="2033" y="8860"/>
                  </a:lnTo>
                  <a:lnTo>
                    <a:pt x="2151" y="8871"/>
                  </a:lnTo>
                  <a:lnTo>
                    <a:pt x="2281" y="8882"/>
                  </a:lnTo>
                  <a:lnTo>
                    <a:pt x="2496" y="8899"/>
                  </a:lnTo>
                  <a:lnTo>
                    <a:pt x="2731" y="8915"/>
                  </a:lnTo>
                  <a:lnTo>
                    <a:pt x="3069" y="8937"/>
                  </a:lnTo>
                  <a:lnTo>
                    <a:pt x="3613" y="8969"/>
                  </a:lnTo>
                  <a:lnTo>
                    <a:pt x="3893" y="8985"/>
                  </a:lnTo>
                  <a:lnTo>
                    <a:pt x="4477" y="9017"/>
                  </a:lnTo>
                  <a:lnTo>
                    <a:pt x="5691" y="9081"/>
                  </a:lnTo>
                  <a:lnTo>
                    <a:pt x="5691" y="8990"/>
                  </a:lnTo>
                  <a:close/>
                  <a:moveTo>
                    <a:pt x="5691" y="7823"/>
                  </a:moveTo>
                  <a:lnTo>
                    <a:pt x="5134" y="7764"/>
                  </a:lnTo>
                  <a:lnTo>
                    <a:pt x="4761" y="7723"/>
                  </a:lnTo>
                  <a:lnTo>
                    <a:pt x="4403" y="7682"/>
                  </a:lnTo>
                  <a:lnTo>
                    <a:pt x="3893" y="7621"/>
                  </a:lnTo>
                  <a:lnTo>
                    <a:pt x="3789" y="7609"/>
                  </a:lnTo>
                  <a:lnTo>
                    <a:pt x="3690" y="7596"/>
                  </a:lnTo>
                  <a:lnTo>
                    <a:pt x="3594" y="7582"/>
                  </a:lnTo>
                  <a:lnTo>
                    <a:pt x="3501" y="7569"/>
                  </a:lnTo>
                  <a:lnTo>
                    <a:pt x="3411" y="7554"/>
                  </a:lnTo>
                  <a:lnTo>
                    <a:pt x="3324" y="7540"/>
                  </a:lnTo>
                  <a:lnTo>
                    <a:pt x="3240" y="7524"/>
                  </a:lnTo>
                  <a:lnTo>
                    <a:pt x="3158" y="7509"/>
                  </a:lnTo>
                  <a:lnTo>
                    <a:pt x="3079" y="7492"/>
                  </a:lnTo>
                  <a:lnTo>
                    <a:pt x="3002" y="7475"/>
                  </a:lnTo>
                  <a:lnTo>
                    <a:pt x="2926" y="7457"/>
                  </a:lnTo>
                  <a:lnTo>
                    <a:pt x="2853" y="7438"/>
                  </a:lnTo>
                  <a:lnTo>
                    <a:pt x="2781" y="7418"/>
                  </a:lnTo>
                  <a:lnTo>
                    <a:pt x="2710" y="7398"/>
                  </a:lnTo>
                  <a:lnTo>
                    <a:pt x="2641" y="7377"/>
                  </a:lnTo>
                  <a:lnTo>
                    <a:pt x="2573" y="7354"/>
                  </a:lnTo>
                  <a:lnTo>
                    <a:pt x="2506" y="7331"/>
                  </a:lnTo>
                  <a:lnTo>
                    <a:pt x="2439" y="7307"/>
                  </a:lnTo>
                  <a:lnTo>
                    <a:pt x="2373" y="7281"/>
                  </a:lnTo>
                  <a:lnTo>
                    <a:pt x="2307" y="7255"/>
                  </a:lnTo>
                  <a:lnTo>
                    <a:pt x="2242" y="7227"/>
                  </a:lnTo>
                  <a:lnTo>
                    <a:pt x="2176" y="7198"/>
                  </a:lnTo>
                  <a:lnTo>
                    <a:pt x="2111" y="7168"/>
                  </a:lnTo>
                  <a:lnTo>
                    <a:pt x="2045" y="7136"/>
                  </a:lnTo>
                  <a:lnTo>
                    <a:pt x="1978" y="7103"/>
                  </a:lnTo>
                  <a:lnTo>
                    <a:pt x="1458" y="6832"/>
                  </a:lnTo>
                  <a:lnTo>
                    <a:pt x="801" y="6482"/>
                  </a:lnTo>
                  <a:lnTo>
                    <a:pt x="239" y="6178"/>
                  </a:lnTo>
                  <a:lnTo>
                    <a:pt x="0" y="6048"/>
                  </a:lnTo>
                  <a:lnTo>
                    <a:pt x="0" y="6401"/>
                  </a:lnTo>
                  <a:lnTo>
                    <a:pt x="809" y="6778"/>
                  </a:lnTo>
                  <a:lnTo>
                    <a:pt x="1285" y="6998"/>
                  </a:lnTo>
                  <a:lnTo>
                    <a:pt x="1613" y="7147"/>
                  </a:lnTo>
                  <a:lnTo>
                    <a:pt x="1978" y="7310"/>
                  </a:lnTo>
                  <a:lnTo>
                    <a:pt x="2056" y="7344"/>
                  </a:lnTo>
                  <a:lnTo>
                    <a:pt x="2132" y="7376"/>
                  </a:lnTo>
                  <a:lnTo>
                    <a:pt x="2205" y="7405"/>
                  </a:lnTo>
                  <a:lnTo>
                    <a:pt x="2275" y="7433"/>
                  </a:lnTo>
                  <a:lnTo>
                    <a:pt x="2344" y="7458"/>
                  </a:lnTo>
                  <a:lnTo>
                    <a:pt x="2412" y="7482"/>
                  </a:lnTo>
                  <a:lnTo>
                    <a:pt x="2478" y="7504"/>
                  </a:lnTo>
                  <a:lnTo>
                    <a:pt x="2544" y="7524"/>
                  </a:lnTo>
                  <a:lnTo>
                    <a:pt x="2609" y="7543"/>
                  </a:lnTo>
                  <a:lnTo>
                    <a:pt x="2674" y="7561"/>
                  </a:lnTo>
                  <a:lnTo>
                    <a:pt x="2740" y="7577"/>
                  </a:lnTo>
                  <a:lnTo>
                    <a:pt x="2806" y="7592"/>
                  </a:lnTo>
                  <a:lnTo>
                    <a:pt x="2873" y="7606"/>
                  </a:lnTo>
                  <a:lnTo>
                    <a:pt x="2942" y="7619"/>
                  </a:lnTo>
                  <a:lnTo>
                    <a:pt x="3012" y="7631"/>
                  </a:lnTo>
                  <a:lnTo>
                    <a:pt x="3085" y="7642"/>
                  </a:lnTo>
                  <a:lnTo>
                    <a:pt x="3160" y="7653"/>
                  </a:lnTo>
                  <a:lnTo>
                    <a:pt x="3238" y="7663"/>
                  </a:lnTo>
                  <a:lnTo>
                    <a:pt x="3319" y="7673"/>
                  </a:lnTo>
                  <a:lnTo>
                    <a:pt x="3404" y="7683"/>
                  </a:lnTo>
                  <a:lnTo>
                    <a:pt x="3492" y="7693"/>
                  </a:lnTo>
                  <a:lnTo>
                    <a:pt x="3682" y="7712"/>
                  </a:lnTo>
                  <a:lnTo>
                    <a:pt x="4566" y="7798"/>
                  </a:lnTo>
                  <a:lnTo>
                    <a:pt x="5140" y="7856"/>
                  </a:lnTo>
                  <a:lnTo>
                    <a:pt x="5541" y="7897"/>
                  </a:lnTo>
                  <a:lnTo>
                    <a:pt x="5691" y="7913"/>
                  </a:lnTo>
                  <a:lnTo>
                    <a:pt x="5691" y="7823"/>
                  </a:lnTo>
                  <a:close/>
                  <a:moveTo>
                    <a:pt x="5691" y="6655"/>
                  </a:moveTo>
                  <a:lnTo>
                    <a:pt x="5242" y="6586"/>
                  </a:lnTo>
                  <a:lnTo>
                    <a:pt x="4905" y="6531"/>
                  </a:lnTo>
                  <a:lnTo>
                    <a:pt x="4511" y="6463"/>
                  </a:lnTo>
                  <a:lnTo>
                    <a:pt x="3893" y="6354"/>
                  </a:lnTo>
                  <a:lnTo>
                    <a:pt x="3774" y="6332"/>
                  </a:lnTo>
                  <a:lnTo>
                    <a:pt x="3662" y="6311"/>
                  </a:lnTo>
                  <a:lnTo>
                    <a:pt x="3554" y="6291"/>
                  </a:lnTo>
                  <a:lnTo>
                    <a:pt x="3452" y="6270"/>
                  </a:lnTo>
                  <a:lnTo>
                    <a:pt x="3355" y="6250"/>
                  </a:lnTo>
                  <a:lnTo>
                    <a:pt x="3262" y="6229"/>
                  </a:lnTo>
                  <a:lnTo>
                    <a:pt x="3174" y="6208"/>
                  </a:lnTo>
                  <a:lnTo>
                    <a:pt x="3090" y="6187"/>
                  </a:lnTo>
                  <a:lnTo>
                    <a:pt x="3009" y="6165"/>
                  </a:lnTo>
                  <a:lnTo>
                    <a:pt x="2932" y="6143"/>
                  </a:lnTo>
                  <a:lnTo>
                    <a:pt x="2859" y="6120"/>
                  </a:lnTo>
                  <a:lnTo>
                    <a:pt x="2788" y="6096"/>
                  </a:lnTo>
                  <a:lnTo>
                    <a:pt x="2721" y="6071"/>
                  </a:lnTo>
                  <a:lnTo>
                    <a:pt x="2655" y="6045"/>
                  </a:lnTo>
                  <a:lnTo>
                    <a:pt x="2593" y="6018"/>
                  </a:lnTo>
                  <a:lnTo>
                    <a:pt x="2532" y="5990"/>
                  </a:lnTo>
                  <a:lnTo>
                    <a:pt x="2473" y="5960"/>
                  </a:lnTo>
                  <a:lnTo>
                    <a:pt x="2415" y="5929"/>
                  </a:lnTo>
                  <a:lnTo>
                    <a:pt x="2359" y="5896"/>
                  </a:lnTo>
                  <a:lnTo>
                    <a:pt x="2303" y="5861"/>
                  </a:lnTo>
                  <a:lnTo>
                    <a:pt x="2249" y="5825"/>
                  </a:lnTo>
                  <a:lnTo>
                    <a:pt x="2195" y="5786"/>
                  </a:lnTo>
                  <a:lnTo>
                    <a:pt x="2141" y="5745"/>
                  </a:lnTo>
                  <a:lnTo>
                    <a:pt x="2087" y="5702"/>
                  </a:lnTo>
                  <a:lnTo>
                    <a:pt x="2033" y="5657"/>
                  </a:lnTo>
                  <a:lnTo>
                    <a:pt x="1978" y="5609"/>
                  </a:lnTo>
                  <a:lnTo>
                    <a:pt x="1450" y="5130"/>
                  </a:lnTo>
                  <a:lnTo>
                    <a:pt x="795" y="4526"/>
                  </a:lnTo>
                  <a:lnTo>
                    <a:pt x="236" y="4010"/>
                  </a:lnTo>
                  <a:lnTo>
                    <a:pt x="0" y="3791"/>
                  </a:lnTo>
                  <a:lnTo>
                    <a:pt x="0" y="4234"/>
                  </a:lnTo>
                  <a:lnTo>
                    <a:pt x="812" y="4902"/>
                  </a:lnTo>
                  <a:lnTo>
                    <a:pt x="1289" y="5294"/>
                  </a:lnTo>
                  <a:lnTo>
                    <a:pt x="1615" y="5561"/>
                  </a:lnTo>
                  <a:lnTo>
                    <a:pt x="1978" y="5855"/>
                  </a:lnTo>
                  <a:lnTo>
                    <a:pt x="2037" y="5902"/>
                  </a:lnTo>
                  <a:lnTo>
                    <a:pt x="2097" y="5945"/>
                  </a:lnTo>
                  <a:lnTo>
                    <a:pt x="2157" y="5985"/>
                  </a:lnTo>
                  <a:lnTo>
                    <a:pt x="2217" y="6023"/>
                  </a:lnTo>
                  <a:lnTo>
                    <a:pt x="2278" y="6058"/>
                  </a:lnTo>
                  <a:lnTo>
                    <a:pt x="2341" y="6090"/>
                  </a:lnTo>
                  <a:lnTo>
                    <a:pt x="2403" y="6120"/>
                  </a:lnTo>
                  <a:lnTo>
                    <a:pt x="2467" y="6148"/>
                  </a:lnTo>
                  <a:lnTo>
                    <a:pt x="2532" y="6174"/>
                  </a:lnTo>
                  <a:lnTo>
                    <a:pt x="2598" y="6199"/>
                  </a:lnTo>
                  <a:lnTo>
                    <a:pt x="2665" y="6221"/>
                  </a:lnTo>
                  <a:lnTo>
                    <a:pt x="2734" y="6242"/>
                  </a:lnTo>
                  <a:lnTo>
                    <a:pt x="2804" y="6262"/>
                  </a:lnTo>
                  <a:lnTo>
                    <a:pt x="2876" y="6280"/>
                  </a:lnTo>
                  <a:lnTo>
                    <a:pt x="2949" y="6297"/>
                  </a:lnTo>
                  <a:lnTo>
                    <a:pt x="3024" y="6314"/>
                  </a:lnTo>
                  <a:lnTo>
                    <a:pt x="3100" y="6329"/>
                  </a:lnTo>
                  <a:lnTo>
                    <a:pt x="3179" y="6344"/>
                  </a:lnTo>
                  <a:lnTo>
                    <a:pt x="3260" y="6359"/>
                  </a:lnTo>
                  <a:lnTo>
                    <a:pt x="3342" y="6373"/>
                  </a:lnTo>
                  <a:lnTo>
                    <a:pt x="3514" y="6401"/>
                  </a:lnTo>
                  <a:lnTo>
                    <a:pt x="3887" y="6459"/>
                  </a:lnTo>
                  <a:lnTo>
                    <a:pt x="4530" y="6562"/>
                  </a:lnTo>
                  <a:lnTo>
                    <a:pt x="5110" y="6656"/>
                  </a:lnTo>
                  <a:lnTo>
                    <a:pt x="5691" y="6751"/>
                  </a:lnTo>
                  <a:lnTo>
                    <a:pt x="5691" y="6655"/>
                  </a:lnTo>
                  <a:close/>
                  <a:moveTo>
                    <a:pt x="5691" y="6263"/>
                  </a:moveTo>
                  <a:lnTo>
                    <a:pt x="5097" y="6166"/>
                  </a:lnTo>
                  <a:lnTo>
                    <a:pt x="4711" y="6101"/>
                  </a:lnTo>
                  <a:lnTo>
                    <a:pt x="4364" y="6041"/>
                  </a:lnTo>
                  <a:lnTo>
                    <a:pt x="3887" y="5956"/>
                  </a:lnTo>
                  <a:lnTo>
                    <a:pt x="3796" y="5939"/>
                  </a:lnTo>
                  <a:lnTo>
                    <a:pt x="3706" y="5922"/>
                  </a:lnTo>
                  <a:lnTo>
                    <a:pt x="3617" y="5905"/>
                  </a:lnTo>
                  <a:lnTo>
                    <a:pt x="3531" y="5887"/>
                  </a:lnTo>
                  <a:lnTo>
                    <a:pt x="3446" y="5868"/>
                  </a:lnTo>
                  <a:lnTo>
                    <a:pt x="3364" y="5849"/>
                  </a:lnTo>
                  <a:lnTo>
                    <a:pt x="3283" y="5829"/>
                  </a:lnTo>
                  <a:lnTo>
                    <a:pt x="3203" y="5808"/>
                  </a:lnTo>
                  <a:lnTo>
                    <a:pt x="3126" y="5786"/>
                  </a:lnTo>
                  <a:lnTo>
                    <a:pt x="3050" y="5763"/>
                  </a:lnTo>
                  <a:lnTo>
                    <a:pt x="2975" y="5739"/>
                  </a:lnTo>
                  <a:lnTo>
                    <a:pt x="2902" y="5714"/>
                  </a:lnTo>
                  <a:lnTo>
                    <a:pt x="2831" y="5687"/>
                  </a:lnTo>
                  <a:lnTo>
                    <a:pt x="2761" y="5660"/>
                  </a:lnTo>
                  <a:lnTo>
                    <a:pt x="2693" y="5630"/>
                  </a:lnTo>
                  <a:lnTo>
                    <a:pt x="2626" y="5600"/>
                  </a:lnTo>
                  <a:lnTo>
                    <a:pt x="2561" y="5567"/>
                  </a:lnTo>
                  <a:lnTo>
                    <a:pt x="2497" y="5533"/>
                  </a:lnTo>
                  <a:lnTo>
                    <a:pt x="2434" y="5497"/>
                  </a:lnTo>
                  <a:lnTo>
                    <a:pt x="2373" y="5459"/>
                  </a:lnTo>
                  <a:lnTo>
                    <a:pt x="2313" y="5420"/>
                  </a:lnTo>
                  <a:lnTo>
                    <a:pt x="2254" y="5378"/>
                  </a:lnTo>
                  <a:lnTo>
                    <a:pt x="2196" y="5334"/>
                  </a:lnTo>
                  <a:lnTo>
                    <a:pt x="2140" y="5288"/>
                  </a:lnTo>
                  <a:lnTo>
                    <a:pt x="2085" y="5240"/>
                  </a:lnTo>
                  <a:lnTo>
                    <a:pt x="2031" y="5189"/>
                  </a:lnTo>
                  <a:lnTo>
                    <a:pt x="1978" y="5136"/>
                  </a:lnTo>
                  <a:lnTo>
                    <a:pt x="1482" y="4618"/>
                  </a:lnTo>
                  <a:lnTo>
                    <a:pt x="0" y="3066"/>
                  </a:lnTo>
                  <a:lnTo>
                    <a:pt x="0" y="3539"/>
                  </a:lnTo>
                  <a:lnTo>
                    <a:pt x="898" y="4381"/>
                  </a:lnTo>
                  <a:lnTo>
                    <a:pt x="1402" y="4854"/>
                  </a:lnTo>
                  <a:lnTo>
                    <a:pt x="1699" y="5130"/>
                  </a:lnTo>
                  <a:lnTo>
                    <a:pt x="1973" y="5382"/>
                  </a:lnTo>
                  <a:lnTo>
                    <a:pt x="2029" y="5432"/>
                  </a:lnTo>
                  <a:lnTo>
                    <a:pt x="2086" y="5479"/>
                  </a:lnTo>
                  <a:lnTo>
                    <a:pt x="2145" y="5522"/>
                  </a:lnTo>
                  <a:lnTo>
                    <a:pt x="2204" y="5563"/>
                  </a:lnTo>
                  <a:lnTo>
                    <a:pt x="2264" y="5602"/>
                  </a:lnTo>
                  <a:lnTo>
                    <a:pt x="2326" y="5637"/>
                  </a:lnTo>
                  <a:lnTo>
                    <a:pt x="2389" y="5671"/>
                  </a:lnTo>
                  <a:lnTo>
                    <a:pt x="2453" y="5702"/>
                  </a:lnTo>
                  <a:lnTo>
                    <a:pt x="2519" y="5731"/>
                  </a:lnTo>
                  <a:lnTo>
                    <a:pt x="2586" y="5758"/>
                  </a:lnTo>
                  <a:lnTo>
                    <a:pt x="2654" y="5784"/>
                  </a:lnTo>
                  <a:lnTo>
                    <a:pt x="2724" y="5807"/>
                  </a:lnTo>
                  <a:lnTo>
                    <a:pt x="2795" y="5830"/>
                  </a:lnTo>
                  <a:lnTo>
                    <a:pt x="2868" y="5851"/>
                  </a:lnTo>
                  <a:lnTo>
                    <a:pt x="2943" y="5870"/>
                  </a:lnTo>
                  <a:lnTo>
                    <a:pt x="3019" y="5889"/>
                  </a:lnTo>
                  <a:lnTo>
                    <a:pt x="3098" y="5907"/>
                  </a:lnTo>
                  <a:lnTo>
                    <a:pt x="3177" y="5924"/>
                  </a:lnTo>
                  <a:lnTo>
                    <a:pt x="3259" y="5941"/>
                  </a:lnTo>
                  <a:lnTo>
                    <a:pt x="3343" y="5957"/>
                  </a:lnTo>
                  <a:lnTo>
                    <a:pt x="3429" y="5972"/>
                  </a:lnTo>
                  <a:lnTo>
                    <a:pt x="3606" y="6004"/>
                  </a:lnTo>
                  <a:lnTo>
                    <a:pt x="3887" y="6052"/>
                  </a:lnTo>
                  <a:lnTo>
                    <a:pt x="4532" y="6161"/>
                  </a:lnTo>
                  <a:lnTo>
                    <a:pt x="5112" y="6258"/>
                  </a:lnTo>
                  <a:lnTo>
                    <a:pt x="5691" y="6354"/>
                  </a:lnTo>
                  <a:lnTo>
                    <a:pt x="5691" y="6263"/>
                  </a:lnTo>
                  <a:close/>
                  <a:moveTo>
                    <a:pt x="5691" y="5886"/>
                  </a:moveTo>
                  <a:lnTo>
                    <a:pt x="4916" y="5748"/>
                  </a:lnTo>
                  <a:lnTo>
                    <a:pt x="4470" y="5668"/>
                  </a:lnTo>
                  <a:lnTo>
                    <a:pt x="4185" y="5615"/>
                  </a:lnTo>
                  <a:lnTo>
                    <a:pt x="3893" y="5559"/>
                  </a:lnTo>
                  <a:lnTo>
                    <a:pt x="3770" y="5534"/>
                  </a:lnTo>
                  <a:lnTo>
                    <a:pt x="3654" y="5510"/>
                  </a:lnTo>
                  <a:lnTo>
                    <a:pt x="3545" y="5486"/>
                  </a:lnTo>
                  <a:lnTo>
                    <a:pt x="3442" y="5462"/>
                  </a:lnTo>
                  <a:lnTo>
                    <a:pt x="3345" y="5438"/>
                  </a:lnTo>
                  <a:lnTo>
                    <a:pt x="3254" y="5414"/>
                  </a:lnTo>
                  <a:lnTo>
                    <a:pt x="3167" y="5389"/>
                  </a:lnTo>
                  <a:lnTo>
                    <a:pt x="3086" y="5364"/>
                  </a:lnTo>
                  <a:lnTo>
                    <a:pt x="3009" y="5338"/>
                  </a:lnTo>
                  <a:lnTo>
                    <a:pt x="2936" y="5312"/>
                  </a:lnTo>
                  <a:lnTo>
                    <a:pt x="2867" y="5284"/>
                  </a:lnTo>
                  <a:lnTo>
                    <a:pt x="2802" y="5256"/>
                  </a:lnTo>
                  <a:lnTo>
                    <a:pt x="2740" y="5227"/>
                  </a:lnTo>
                  <a:lnTo>
                    <a:pt x="2681" y="5197"/>
                  </a:lnTo>
                  <a:lnTo>
                    <a:pt x="2624" y="5166"/>
                  </a:lnTo>
                  <a:lnTo>
                    <a:pt x="2570" y="5133"/>
                  </a:lnTo>
                  <a:lnTo>
                    <a:pt x="2518" y="5099"/>
                  </a:lnTo>
                  <a:lnTo>
                    <a:pt x="2467" y="5063"/>
                  </a:lnTo>
                  <a:lnTo>
                    <a:pt x="2418" y="5026"/>
                  </a:lnTo>
                  <a:lnTo>
                    <a:pt x="2370" y="4987"/>
                  </a:lnTo>
                  <a:lnTo>
                    <a:pt x="2322" y="4946"/>
                  </a:lnTo>
                  <a:lnTo>
                    <a:pt x="2274" y="4903"/>
                  </a:lnTo>
                  <a:lnTo>
                    <a:pt x="2227" y="4858"/>
                  </a:lnTo>
                  <a:lnTo>
                    <a:pt x="2179" y="4810"/>
                  </a:lnTo>
                  <a:lnTo>
                    <a:pt x="2131" y="4761"/>
                  </a:lnTo>
                  <a:lnTo>
                    <a:pt x="2081" y="4709"/>
                  </a:lnTo>
                  <a:lnTo>
                    <a:pt x="2030" y="4655"/>
                  </a:lnTo>
                  <a:lnTo>
                    <a:pt x="1951" y="4567"/>
                  </a:lnTo>
                  <a:lnTo>
                    <a:pt x="1881" y="4489"/>
                  </a:lnTo>
                  <a:lnTo>
                    <a:pt x="1745" y="4333"/>
                  </a:lnTo>
                  <a:lnTo>
                    <a:pt x="1452" y="3993"/>
                  </a:lnTo>
                  <a:lnTo>
                    <a:pt x="0" y="2289"/>
                  </a:lnTo>
                  <a:lnTo>
                    <a:pt x="0" y="2791"/>
                  </a:lnTo>
                  <a:lnTo>
                    <a:pt x="666" y="3498"/>
                  </a:lnTo>
                  <a:lnTo>
                    <a:pt x="1102" y="3957"/>
                  </a:lnTo>
                  <a:lnTo>
                    <a:pt x="1393" y="4261"/>
                  </a:lnTo>
                  <a:lnTo>
                    <a:pt x="1597" y="4473"/>
                  </a:lnTo>
                  <a:lnTo>
                    <a:pt x="1779" y="4660"/>
                  </a:lnTo>
                  <a:lnTo>
                    <a:pt x="1884" y="4766"/>
                  </a:lnTo>
                  <a:lnTo>
                    <a:pt x="1973" y="4854"/>
                  </a:lnTo>
                  <a:lnTo>
                    <a:pt x="2043" y="4920"/>
                  </a:lnTo>
                  <a:lnTo>
                    <a:pt x="2112" y="4982"/>
                  </a:lnTo>
                  <a:lnTo>
                    <a:pt x="2182" y="5040"/>
                  </a:lnTo>
                  <a:lnTo>
                    <a:pt x="2251" y="5093"/>
                  </a:lnTo>
                  <a:lnTo>
                    <a:pt x="2320" y="5143"/>
                  </a:lnTo>
                  <a:lnTo>
                    <a:pt x="2389" y="5188"/>
                  </a:lnTo>
                  <a:lnTo>
                    <a:pt x="2458" y="5231"/>
                  </a:lnTo>
                  <a:lnTo>
                    <a:pt x="2527" y="5269"/>
                  </a:lnTo>
                  <a:lnTo>
                    <a:pt x="2595" y="5305"/>
                  </a:lnTo>
                  <a:lnTo>
                    <a:pt x="2664" y="5338"/>
                  </a:lnTo>
                  <a:lnTo>
                    <a:pt x="2734" y="5368"/>
                  </a:lnTo>
                  <a:lnTo>
                    <a:pt x="2803" y="5396"/>
                  </a:lnTo>
                  <a:lnTo>
                    <a:pt x="2872" y="5422"/>
                  </a:lnTo>
                  <a:lnTo>
                    <a:pt x="2942" y="5445"/>
                  </a:lnTo>
                  <a:lnTo>
                    <a:pt x="3012" y="5466"/>
                  </a:lnTo>
                  <a:lnTo>
                    <a:pt x="3082" y="5486"/>
                  </a:lnTo>
                  <a:lnTo>
                    <a:pt x="3153" y="5504"/>
                  </a:lnTo>
                  <a:lnTo>
                    <a:pt x="3224" y="5521"/>
                  </a:lnTo>
                  <a:lnTo>
                    <a:pt x="3296" y="5536"/>
                  </a:lnTo>
                  <a:lnTo>
                    <a:pt x="3368" y="5551"/>
                  </a:lnTo>
                  <a:lnTo>
                    <a:pt x="3441" y="5565"/>
                  </a:lnTo>
                  <a:lnTo>
                    <a:pt x="3515" y="5578"/>
                  </a:lnTo>
                  <a:lnTo>
                    <a:pt x="3815" y="5630"/>
                  </a:lnTo>
                  <a:lnTo>
                    <a:pt x="3893" y="5644"/>
                  </a:lnTo>
                  <a:lnTo>
                    <a:pt x="4468" y="5748"/>
                  </a:lnTo>
                  <a:lnTo>
                    <a:pt x="5691" y="5971"/>
                  </a:lnTo>
                  <a:lnTo>
                    <a:pt x="5691" y="5886"/>
                  </a:lnTo>
                  <a:close/>
                  <a:moveTo>
                    <a:pt x="5691" y="5483"/>
                  </a:moveTo>
                  <a:lnTo>
                    <a:pt x="5018" y="5357"/>
                  </a:lnTo>
                  <a:lnTo>
                    <a:pt x="4606" y="5280"/>
                  </a:lnTo>
                  <a:lnTo>
                    <a:pt x="4287" y="5218"/>
                  </a:lnTo>
                  <a:lnTo>
                    <a:pt x="3893" y="5141"/>
                  </a:lnTo>
                  <a:lnTo>
                    <a:pt x="3774" y="5117"/>
                  </a:lnTo>
                  <a:lnTo>
                    <a:pt x="3660" y="5091"/>
                  </a:lnTo>
                  <a:lnTo>
                    <a:pt x="3552" y="5065"/>
                  </a:lnTo>
                  <a:lnTo>
                    <a:pt x="3448" y="5038"/>
                  </a:lnTo>
                  <a:lnTo>
                    <a:pt x="3348" y="5010"/>
                  </a:lnTo>
                  <a:lnTo>
                    <a:pt x="3253" y="4981"/>
                  </a:lnTo>
                  <a:lnTo>
                    <a:pt x="3162" y="4950"/>
                  </a:lnTo>
                  <a:lnTo>
                    <a:pt x="3076" y="4919"/>
                  </a:lnTo>
                  <a:lnTo>
                    <a:pt x="2993" y="4887"/>
                  </a:lnTo>
                  <a:lnTo>
                    <a:pt x="2914" y="4855"/>
                  </a:lnTo>
                  <a:lnTo>
                    <a:pt x="2839" y="4821"/>
                  </a:lnTo>
                  <a:lnTo>
                    <a:pt x="2767" y="4786"/>
                  </a:lnTo>
                  <a:lnTo>
                    <a:pt x="2698" y="4751"/>
                  </a:lnTo>
                  <a:lnTo>
                    <a:pt x="2633" y="4715"/>
                  </a:lnTo>
                  <a:lnTo>
                    <a:pt x="2571" y="4678"/>
                  </a:lnTo>
                  <a:lnTo>
                    <a:pt x="2512" y="4640"/>
                  </a:lnTo>
                  <a:lnTo>
                    <a:pt x="2455" y="4601"/>
                  </a:lnTo>
                  <a:lnTo>
                    <a:pt x="2401" y="4562"/>
                  </a:lnTo>
                  <a:lnTo>
                    <a:pt x="2350" y="4522"/>
                  </a:lnTo>
                  <a:lnTo>
                    <a:pt x="2301" y="4481"/>
                  </a:lnTo>
                  <a:lnTo>
                    <a:pt x="2254" y="4439"/>
                  </a:lnTo>
                  <a:lnTo>
                    <a:pt x="2209" y="4397"/>
                  </a:lnTo>
                  <a:lnTo>
                    <a:pt x="2166" y="4354"/>
                  </a:lnTo>
                  <a:lnTo>
                    <a:pt x="2124" y="4310"/>
                  </a:lnTo>
                  <a:lnTo>
                    <a:pt x="2085" y="4266"/>
                  </a:lnTo>
                  <a:lnTo>
                    <a:pt x="2046" y="4221"/>
                  </a:lnTo>
                  <a:lnTo>
                    <a:pt x="2009" y="4176"/>
                  </a:lnTo>
                  <a:lnTo>
                    <a:pt x="1973" y="4130"/>
                  </a:lnTo>
                  <a:lnTo>
                    <a:pt x="0" y="1533"/>
                  </a:lnTo>
                  <a:lnTo>
                    <a:pt x="0" y="2077"/>
                  </a:lnTo>
                  <a:lnTo>
                    <a:pt x="1275" y="3585"/>
                  </a:lnTo>
                  <a:lnTo>
                    <a:pt x="1763" y="4158"/>
                  </a:lnTo>
                  <a:lnTo>
                    <a:pt x="1939" y="4362"/>
                  </a:lnTo>
                  <a:lnTo>
                    <a:pt x="1973" y="4401"/>
                  </a:lnTo>
                  <a:lnTo>
                    <a:pt x="2026" y="4459"/>
                  </a:lnTo>
                  <a:lnTo>
                    <a:pt x="2081" y="4515"/>
                  </a:lnTo>
                  <a:lnTo>
                    <a:pt x="2137" y="4567"/>
                  </a:lnTo>
                  <a:lnTo>
                    <a:pt x="2194" y="4616"/>
                  </a:lnTo>
                  <a:lnTo>
                    <a:pt x="2253" y="4662"/>
                  </a:lnTo>
                  <a:lnTo>
                    <a:pt x="2313" y="4706"/>
                  </a:lnTo>
                  <a:lnTo>
                    <a:pt x="2375" y="4747"/>
                  </a:lnTo>
                  <a:lnTo>
                    <a:pt x="2438" y="4786"/>
                  </a:lnTo>
                  <a:lnTo>
                    <a:pt x="2503" y="4822"/>
                  </a:lnTo>
                  <a:lnTo>
                    <a:pt x="2569" y="4856"/>
                  </a:lnTo>
                  <a:lnTo>
                    <a:pt x="2637" y="4889"/>
                  </a:lnTo>
                  <a:lnTo>
                    <a:pt x="2706" y="4919"/>
                  </a:lnTo>
                  <a:lnTo>
                    <a:pt x="2776" y="4947"/>
                  </a:lnTo>
                  <a:lnTo>
                    <a:pt x="2847" y="4974"/>
                  </a:lnTo>
                  <a:lnTo>
                    <a:pt x="2920" y="5000"/>
                  </a:lnTo>
                  <a:lnTo>
                    <a:pt x="2994" y="5023"/>
                  </a:lnTo>
                  <a:lnTo>
                    <a:pt x="3070" y="5046"/>
                  </a:lnTo>
                  <a:lnTo>
                    <a:pt x="3146" y="5067"/>
                  </a:lnTo>
                  <a:lnTo>
                    <a:pt x="3224" y="5088"/>
                  </a:lnTo>
                  <a:lnTo>
                    <a:pt x="3304" y="5107"/>
                  </a:lnTo>
                  <a:lnTo>
                    <a:pt x="3384" y="5126"/>
                  </a:lnTo>
                  <a:lnTo>
                    <a:pt x="3466" y="5143"/>
                  </a:lnTo>
                  <a:lnTo>
                    <a:pt x="3549" y="5161"/>
                  </a:lnTo>
                  <a:lnTo>
                    <a:pt x="3633" y="5177"/>
                  </a:lnTo>
                  <a:lnTo>
                    <a:pt x="3718" y="5194"/>
                  </a:lnTo>
                  <a:lnTo>
                    <a:pt x="4509" y="5341"/>
                  </a:lnTo>
                  <a:lnTo>
                    <a:pt x="5090" y="5450"/>
                  </a:lnTo>
                  <a:lnTo>
                    <a:pt x="5691" y="5564"/>
                  </a:lnTo>
                  <a:lnTo>
                    <a:pt x="5691" y="5483"/>
                  </a:lnTo>
                  <a:close/>
                  <a:moveTo>
                    <a:pt x="5692" y="8608"/>
                  </a:moveTo>
                  <a:lnTo>
                    <a:pt x="4864" y="8540"/>
                  </a:lnTo>
                  <a:lnTo>
                    <a:pt x="4401" y="8503"/>
                  </a:lnTo>
                  <a:lnTo>
                    <a:pt x="4135" y="8483"/>
                  </a:lnTo>
                  <a:lnTo>
                    <a:pt x="3849" y="8463"/>
                  </a:lnTo>
                  <a:lnTo>
                    <a:pt x="3742" y="8454"/>
                  </a:lnTo>
                  <a:lnTo>
                    <a:pt x="3682" y="8449"/>
                  </a:lnTo>
                  <a:lnTo>
                    <a:pt x="3620" y="8443"/>
                  </a:lnTo>
                  <a:lnTo>
                    <a:pt x="3555" y="8436"/>
                  </a:lnTo>
                  <a:lnTo>
                    <a:pt x="3486" y="8428"/>
                  </a:lnTo>
                  <a:lnTo>
                    <a:pt x="3415" y="8419"/>
                  </a:lnTo>
                  <a:lnTo>
                    <a:pt x="3340" y="8410"/>
                  </a:lnTo>
                  <a:lnTo>
                    <a:pt x="3264" y="8399"/>
                  </a:lnTo>
                  <a:lnTo>
                    <a:pt x="3184" y="8388"/>
                  </a:lnTo>
                  <a:lnTo>
                    <a:pt x="3102" y="8376"/>
                  </a:lnTo>
                  <a:lnTo>
                    <a:pt x="3018" y="8362"/>
                  </a:lnTo>
                  <a:lnTo>
                    <a:pt x="2932" y="8348"/>
                  </a:lnTo>
                  <a:lnTo>
                    <a:pt x="2844" y="8333"/>
                  </a:lnTo>
                  <a:lnTo>
                    <a:pt x="2754" y="8317"/>
                  </a:lnTo>
                  <a:lnTo>
                    <a:pt x="2662" y="8299"/>
                  </a:lnTo>
                  <a:lnTo>
                    <a:pt x="2569" y="8281"/>
                  </a:lnTo>
                  <a:lnTo>
                    <a:pt x="2474" y="8261"/>
                  </a:lnTo>
                  <a:lnTo>
                    <a:pt x="2378" y="8240"/>
                  </a:lnTo>
                  <a:lnTo>
                    <a:pt x="2281" y="8218"/>
                  </a:lnTo>
                  <a:lnTo>
                    <a:pt x="2183" y="8195"/>
                  </a:lnTo>
                  <a:lnTo>
                    <a:pt x="2083" y="8170"/>
                  </a:lnTo>
                  <a:lnTo>
                    <a:pt x="1983" y="8145"/>
                  </a:lnTo>
                  <a:lnTo>
                    <a:pt x="1334" y="7965"/>
                  </a:lnTo>
                  <a:lnTo>
                    <a:pt x="690" y="7777"/>
                  </a:lnTo>
                  <a:lnTo>
                    <a:pt x="197" y="7628"/>
                  </a:lnTo>
                  <a:lnTo>
                    <a:pt x="0" y="7568"/>
                  </a:lnTo>
                  <a:lnTo>
                    <a:pt x="0" y="7885"/>
                  </a:lnTo>
                  <a:lnTo>
                    <a:pt x="850" y="8087"/>
                  </a:lnTo>
                  <a:lnTo>
                    <a:pt x="1340" y="8202"/>
                  </a:lnTo>
                  <a:lnTo>
                    <a:pt x="1654" y="8274"/>
                  </a:lnTo>
                  <a:lnTo>
                    <a:pt x="1978" y="8346"/>
                  </a:lnTo>
                  <a:lnTo>
                    <a:pt x="2038" y="8359"/>
                  </a:lnTo>
                  <a:lnTo>
                    <a:pt x="2099" y="8371"/>
                  </a:lnTo>
                  <a:lnTo>
                    <a:pt x="2163" y="8383"/>
                  </a:lnTo>
                  <a:lnTo>
                    <a:pt x="2228" y="8394"/>
                  </a:lnTo>
                  <a:lnTo>
                    <a:pt x="2295" y="8406"/>
                  </a:lnTo>
                  <a:lnTo>
                    <a:pt x="2363" y="8416"/>
                  </a:lnTo>
                  <a:lnTo>
                    <a:pt x="2434" y="8427"/>
                  </a:lnTo>
                  <a:lnTo>
                    <a:pt x="2506" y="8437"/>
                  </a:lnTo>
                  <a:lnTo>
                    <a:pt x="2580" y="8447"/>
                  </a:lnTo>
                  <a:lnTo>
                    <a:pt x="2655" y="8456"/>
                  </a:lnTo>
                  <a:lnTo>
                    <a:pt x="2733" y="8465"/>
                  </a:lnTo>
                  <a:lnTo>
                    <a:pt x="2812" y="8474"/>
                  </a:lnTo>
                  <a:lnTo>
                    <a:pt x="2892" y="8483"/>
                  </a:lnTo>
                  <a:lnTo>
                    <a:pt x="3059" y="8500"/>
                  </a:lnTo>
                  <a:lnTo>
                    <a:pt x="3233" y="8516"/>
                  </a:lnTo>
                  <a:lnTo>
                    <a:pt x="3413" y="8531"/>
                  </a:lnTo>
                  <a:lnTo>
                    <a:pt x="3600" y="8546"/>
                  </a:lnTo>
                  <a:lnTo>
                    <a:pt x="3893" y="8567"/>
                  </a:lnTo>
                  <a:lnTo>
                    <a:pt x="4591" y="8617"/>
                  </a:lnTo>
                  <a:lnTo>
                    <a:pt x="5692" y="8693"/>
                  </a:lnTo>
                  <a:lnTo>
                    <a:pt x="5692" y="8608"/>
                  </a:lnTo>
                  <a:close/>
                  <a:moveTo>
                    <a:pt x="5692" y="8215"/>
                  </a:moveTo>
                  <a:lnTo>
                    <a:pt x="4289" y="8070"/>
                  </a:lnTo>
                  <a:lnTo>
                    <a:pt x="4053" y="8046"/>
                  </a:lnTo>
                  <a:lnTo>
                    <a:pt x="3844" y="8022"/>
                  </a:lnTo>
                  <a:lnTo>
                    <a:pt x="3527" y="7990"/>
                  </a:lnTo>
                  <a:lnTo>
                    <a:pt x="3460" y="7982"/>
                  </a:lnTo>
                  <a:lnTo>
                    <a:pt x="3391" y="7974"/>
                  </a:lnTo>
                  <a:lnTo>
                    <a:pt x="3321" y="7965"/>
                  </a:lnTo>
                  <a:lnTo>
                    <a:pt x="3250" y="7956"/>
                  </a:lnTo>
                  <a:lnTo>
                    <a:pt x="3177" y="7945"/>
                  </a:lnTo>
                  <a:lnTo>
                    <a:pt x="3102" y="7933"/>
                  </a:lnTo>
                  <a:lnTo>
                    <a:pt x="3026" y="7921"/>
                  </a:lnTo>
                  <a:lnTo>
                    <a:pt x="2949" y="7906"/>
                  </a:lnTo>
                  <a:lnTo>
                    <a:pt x="2870" y="7891"/>
                  </a:lnTo>
                  <a:lnTo>
                    <a:pt x="2789" y="7873"/>
                  </a:lnTo>
                  <a:lnTo>
                    <a:pt x="2707" y="7854"/>
                  </a:lnTo>
                  <a:lnTo>
                    <a:pt x="2623" y="7834"/>
                  </a:lnTo>
                  <a:lnTo>
                    <a:pt x="2538" y="7811"/>
                  </a:lnTo>
                  <a:lnTo>
                    <a:pt x="2451" y="7786"/>
                  </a:lnTo>
                  <a:lnTo>
                    <a:pt x="2362" y="7759"/>
                  </a:lnTo>
                  <a:lnTo>
                    <a:pt x="2271" y="7730"/>
                  </a:lnTo>
                  <a:lnTo>
                    <a:pt x="2179" y="7698"/>
                  </a:lnTo>
                  <a:lnTo>
                    <a:pt x="2085" y="7663"/>
                  </a:lnTo>
                  <a:lnTo>
                    <a:pt x="1989" y="7626"/>
                  </a:lnTo>
                  <a:lnTo>
                    <a:pt x="1332" y="7360"/>
                  </a:lnTo>
                  <a:lnTo>
                    <a:pt x="687" y="7091"/>
                  </a:lnTo>
                  <a:lnTo>
                    <a:pt x="195" y="6884"/>
                  </a:lnTo>
                  <a:lnTo>
                    <a:pt x="0" y="6801"/>
                  </a:lnTo>
                  <a:lnTo>
                    <a:pt x="0" y="7138"/>
                  </a:lnTo>
                  <a:lnTo>
                    <a:pt x="753" y="7400"/>
                  </a:lnTo>
                  <a:lnTo>
                    <a:pt x="1211" y="7558"/>
                  </a:lnTo>
                  <a:lnTo>
                    <a:pt x="1559" y="7676"/>
                  </a:lnTo>
                  <a:lnTo>
                    <a:pt x="1984" y="7818"/>
                  </a:lnTo>
                  <a:lnTo>
                    <a:pt x="2068" y="7845"/>
                  </a:lnTo>
                  <a:lnTo>
                    <a:pt x="2150" y="7871"/>
                  </a:lnTo>
                  <a:lnTo>
                    <a:pt x="2229" y="7895"/>
                  </a:lnTo>
                  <a:lnTo>
                    <a:pt x="2306" y="7917"/>
                  </a:lnTo>
                  <a:lnTo>
                    <a:pt x="2381" y="7938"/>
                  </a:lnTo>
                  <a:lnTo>
                    <a:pt x="2454" y="7957"/>
                  </a:lnTo>
                  <a:lnTo>
                    <a:pt x="2526" y="7974"/>
                  </a:lnTo>
                  <a:lnTo>
                    <a:pt x="2598" y="7990"/>
                  </a:lnTo>
                  <a:lnTo>
                    <a:pt x="2668" y="8005"/>
                  </a:lnTo>
                  <a:lnTo>
                    <a:pt x="2738" y="8019"/>
                  </a:lnTo>
                  <a:lnTo>
                    <a:pt x="2809" y="8032"/>
                  </a:lnTo>
                  <a:lnTo>
                    <a:pt x="2880" y="8044"/>
                  </a:lnTo>
                  <a:lnTo>
                    <a:pt x="2952" y="8055"/>
                  </a:lnTo>
                  <a:lnTo>
                    <a:pt x="3025" y="8066"/>
                  </a:lnTo>
                  <a:lnTo>
                    <a:pt x="3099" y="8076"/>
                  </a:lnTo>
                  <a:lnTo>
                    <a:pt x="3176" y="8085"/>
                  </a:lnTo>
                  <a:lnTo>
                    <a:pt x="3254" y="8094"/>
                  </a:lnTo>
                  <a:lnTo>
                    <a:pt x="3336" y="8103"/>
                  </a:lnTo>
                  <a:lnTo>
                    <a:pt x="3508" y="8120"/>
                  </a:lnTo>
                  <a:lnTo>
                    <a:pt x="3898" y="8155"/>
                  </a:lnTo>
                  <a:lnTo>
                    <a:pt x="4539" y="8210"/>
                  </a:lnTo>
                  <a:lnTo>
                    <a:pt x="5115" y="8259"/>
                  </a:lnTo>
                  <a:lnTo>
                    <a:pt x="5692" y="8306"/>
                  </a:lnTo>
                  <a:lnTo>
                    <a:pt x="5692" y="8215"/>
                  </a:lnTo>
                  <a:close/>
                  <a:moveTo>
                    <a:pt x="5692" y="7440"/>
                  </a:moveTo>
                  <a:lnTo>
                    <a:pt x="5342" y="7397"/>
                  </a:lnTo>
                  <a:lnTo>
                    <a:pt x="5038" y="7359"/>
                  </a:lnTo>
                  <a:lnTo>
                    <a:pt x="3898" y="7214"/>
                  </a:lnTo>
                  <a:lnTo>
                    <a:pt x="3761" y="7195"/>
                  </a:lnTo>
                  <a:lnTo>
                    <a:pt x="3631" y="7176"/>
                  </a:lnTo>
                  <a:lnTo>
                    <a:pt x="3508" y="7155"/>
                  </a:lnTo>
                  <a:lnTo>
                    <a:pt x="3392" y="7134"/>
                  </a:lnTo>
                  <a:lnTo>
                    <a:pt x="3282" y="7111"/>
                  </a:lnTo>
                  <a:lnTo>
                    <a:pt x="3179" y="7088"/>
                  </a:lnTo>
                  <a:lnTo>
                    <a:pt x="3081" y="7064"/>
                  </a:lnTo>
                  <a:lnTo>
                    <a:pt x="2989" y="7040"/>
                  </a:lnTo>
                  <a:lnTo>
                    <a:pt x="2902" y="7015"/>
                  </a:lnTo>
                  <a:lnTo>
                    <a:pt x="2821" y="6990"/>
                  </a:lnTo>
                  <a:lnTo>
                    <a:pt x="2744" y="6964"/>
                  </a:lnTo>
                  <a:lnTo>
                    <a:pt x="2672" y="6938"/>
                  </a:lnTo>
                  <a:lnTo>
                    <a:pt x="2604" y="6912"/>
                  </a:lnTo>
                  <a:lnTo>
                    <a:pt x="2540" y="6886"/>
                  </a:lnTo>
                  <a:lnTo>
                    <a:pt x="2480" y="6860"/>
                  </a:lnTo>
                  <a:lnTo>
                    <a:pt x="2424" y="6834"/>
                  </a:lnTo>
                  <a:lnTo>
                    <a:pt x="2370" y="6808"/>
                  </a:lnTo>
                  <a:lnTo>
                    <a:pt x="2320" y="6782"/>
                  </a:lnTo>
                  <a:lnTo>
                    <a:pt x="2272" y="6757"/>
                  </a:lnTo>
                  <a:lnTo>
                    <a:pt x="2226" y="6732"/>
                  </a:lnTo>
                  <a:lnTo>
                    <a:pt x="2183" y="6707"/>
                  </a:lnTo>
                  <a:lnTo>
                    <a:pt x="2025" y="6616"/>
                  </a:lnTo>
                  <a:lnTo>
                    <a:pt x="1989" y="6595"/>
                  </a:lnTo>
                  <a:lnTo>
                    <a:pt x="1544" y="6319"/>
                  </a:lnTo>
                  <a:lnTo>
                    <a:pt x="876" y="5884"/>
                  </a:lnTo>
                  <a:lnTo>
                    <a:pt x="266" y="5482"/>
                  </a:lnTo>
                  <a:lnTo>
                    <a:pt x="0" y="5306"/>
                  </a:lnTo>
                  <a:lnTo>
                    <a:pt x="0" y="5682"/>
                  </a:lnTo>
                  <a:lnTo>
                    <a:pt x="813" y="6157"/>
                  </a:lnTo>
                  <a:lnTo>
                    <a:pt x="1290" y="6433"/>
                  </a:lnTo>
                  <a:lnTo>
                    <a:pt x="1617" y="6618"/>
                  </a:lnTo>
                  <a:lnTo>
                    <a:pt x="1979" y="6816"/>
                  </a:lnTo>
                  <a:lnTo>
                    <a:pt x="2049" y="6854"/>
                  </a:lnTo>
                  <a:lnTo>
                    <a:pt x="2119" y="6890"/>
                  </a:lnTo>
                  <a:lnTo>
                    <a:pt x="2189" y="6924"/>
                  </a:lnTo>
                  <a:lnTo>
                    <a:pt x="2258" y="6956"/>
                  </a:lnTo>
                  <a:lnTo>
                    <a:pt x="2328" y="6986"/>
                  </a:lnTo>
                  <a:lnTo>
                    <a:pt x="2397" y="7015"/>
                  </a:lnTo>
                  <a:lnTo>
                    <a:pt x="2467" y="7042"/>
                  </a:lnTo>
                  <a:lnTo>
                    <a:pt x="2537" y="7068"/>
                  </a:lnTo>
                  <a:lnTo>
                    <a:pt x="2608" y="7092"/>
                  </a:lnTo>
                  <a:lnTo>
                    <a:pt x="2679" y="7115"/>
                  </a:lnTo>
                  <a:lnTo>
                    <a:pt x="2751" y="7137"/>
                  </a:lnTo>
                  <a:lnTo>
                    <a:pt x="2824" y="7157"/>
                  </a:lnTo>
                  <a:lnTo>
                    <a:pt x="2897" y="7176"/>
                  </a:lnTo>
                  <a:lnTo>
                    <a:pt x="2972" y="7194"/>
                  </a:lnTo>
                  <a:lnTo>
                    <a:pt x="3048" y="7211"/>
                  </a:lnTo>
                  <a:lnTo>
                    <a:pt x="3125" y="7227"/>
                  </a:lnTo>
                  <a:lnTo>
                    <a:pt x="3203" y="7243"/>
                  </a:lnTo>
                  <a:lnTo>
                    <a:pt x="3283" y="7257"/>
                  </a:lnTo>
                  <a:lnTo>
                    <a:pt x="3364" y="7270"/>
                  </a:lnTo>
                  <a:lnTo>
                    <a:pt x="3447" y="7283"/>
                  </a:lnTo>
                  <a:lnTo>
                    <a:pt x="3532" y="7296"/>
                  </a:lnTo>
                  <a:lnTo>
                    <a:pt x="3619" y="7307"/>
                  </a:lnTo>
                  <a:lnTo>
                    <a:pt x="3708" y="7319"/>
                  </a:lnTo>
                  <a:lnTo>
                    <a:pt x="3799" y="7329"/>
                  </a:lnTo>
                  <a:lnTo>
                    <a:pt x="3893" y="7340"/>
                  </a:lnTo>
                  <a:lnTo>
                    <a:pt x="5692" y="7536"/>
                  </a:lnTo>
                  <a:lnTo>
                    <a:pt x="5692" y="7440"/>
                  </a:lnTo>
                  <a:close/>
                  <a:moveTo>
                    <a:pt x="5692" y="7048"/>
                  </a:moveTo>
                  <a:lnTo>
                    <a:pt x="5322" y="6996"/>
                  </a:lnTo>
                  <a:lnTo>
                    <a:pt x="5012" y="6952"/>
                  </a:lnTo>
                  <a:lnTo>
                    <a:pt x="3898" y="6791"/>
                  </a:lnTo>
                  <a:lnTo>
                    <a:pt x="3763" y="6771"/>
                  </a:lnTo>
                  <a:lnTo>
                    <a:pt x="3636" y="6750"/>
                  </a:lnTo>
                  <a:lnTo>
                    <a:pt x="3514" y="6728"/>
                  </a:lnTo>
                  <a:lnTo>
                    <a:pt x="3399" y="6705"/>
                  </a:lnTo>
                  <a:lnTo>
                    <a:pt x="3290" y="6682"/>
                  </a:lnTo>
                  <a:lnTo>
                    <a:pt x="3187" y="6658"/>
                  </a:lnTo>
                  <a:lnTo>
                    <a:pt x="3089" y="6633"/>
                  </a:lnTo>
                  <a:lnTo>
                    <a:pt x="2997" y="6608"/>
                  </a:lnTo>
                  <a:lnTo>
                    <a:pt x="2910" y="6583"/>
                  </a:lnTo>
                  <a:lnTo>
                    <a:pt x="2827" y="6557"/>
                  </a:lnTo>
                  <a:lnTo>
                    <a:pt x="2749" y="6530"/>
                  </a:lnTo>
                  <a:lnTo>
                    <a:pt x="2676" y="6503"/>
                  </a:lnTo>
                  <a:lnTo>
                    <a:pt x="2607" y="6476"/>
                  </a:lnTo>
                  <a:lnTo>
                    <a:pt x="2541" y="6449"/>
                  </a:lnTo>
                  <a:lnTo>
                    <a:pt x="2480" y="6421"/>
                  </a:lnTo>
                  <a:lnTo>
                    <a:pt x="2421" y="6393"/>
                  </a:lnTo>
                  <a:lnTo>
                    <a:pt x="2367" y="6366"/>
                  </a:lnTo>
                  <a:lnTo>
                    <a:pt x="2315" y="6338"/>
                  </a:lnTo>
                  <a:lnTo>
                    <a:pt x="2265" y="6310"/>
                  </a:lnTo>
                  <a:lnTo>
                    <a:pt x="2219" y="6282"/>
                  </a:lnTo>
                  <a:lnTo>
                    <a:pt x="2174" y="6254"/>
                  </a:lnTo>
                  <a:lnTo>
                    <a:pt x="2132" y="6226"/>
                  </a:lnTo>
                  <a:lnTo>
                    <a:pt x="2091" y="6199"/>
                  </a:lnTo>
                  <a:lnTo>
                    <a:pt x="2053" y="6171"/>
                  </a:lnTo>
                  <a:lnTo>
                    <a:pt x="2015" y="6144"/>
                  </a:lnTo>
                  <a:lnTo>
                    <a:pt x="1979" y="6117"/>
                  </a:lnTo>
                  <a:lnTo>
                    <a:pt x="1538" y="5777"/>
                  </a:lnTo>
                  <a:lnTo>
                    <a:pt x="872" y="5253"/>
                  </a:lnTo>
                  <a:lnTo>
                    <a:pt x="265" y="4773"/>
                  </a:lnTo>
                  <a:lnTo>
                    <a:pt x="0" y="4563"/>
                  </a:lnTo>
                  <a:lnTo>
                    <a:pt x="0" y="4971"/>
                  </a:lnTo>
                  <a:lnTo>
                    <a:pt x="794" y="5529"/>
                  </a:lnTo>
                  <a:lnTo>
                    <a:pt x="1265" y="5858"/>
                  </a:lnTo>
                  <a:lnTo>
                    <a:pt x="1599" y="6087"/>
                  </a:lnTo>
                  <a:lnTo>
                    <a:pt x="1984" y="6343"/>
                  </a:lnTo>
                  <a:lnTo>
                    <a:pt x="2058" y="6391"/>
                  </a:lnTo>
                  <a:lnTo>
                    <a:pt x="2131" y="6436"/>
                  </a:lnTo>
                  <a:lnTo>
                    <a:pt x="2203" y="6477"/>
                  </a:lnTo>
                  <a:lnTo>
                    <a:pt x="2275" y="6516"/>
                  </a:lnTo>
                  <a:lnTo>
                    <a:pt x="2347" y="6551"/>
                  </a:lnTo>
                  <a:lnTo>
                    <a:pt x="2418" y="6584"/>
                  </a:lnTo>
                  <a:lnTo>
                    <a:pt x="2489" y="6614"/>
                  </a:lnTo>
                  <a:lnTo>
                    <a:pt x="2560" y="6642"/>
                  </a:lnTo>
                  <a:lnTo>
                    <a:pt x="2630" y="6667"/>
                  </a:lnTo>
                  <a:lnTo>
                    <a:pt x="2701" y="6691"/>
                  </a:lnTo>
                  <a:lnTo>
                    <a:pt x="2771" y="6712"/>
                  </a:lnTo>
                  <a:lnTo>
                    <a:pt x="2842" y="6732"/>
                  </a:lnTo>
                  <a:lnTo>
                    <a:pt x="2913" y="6750"/>
                  </a:lnTo>
                  <a:lnTo>
                    <a:pt x="2984" y="6766"/>
                  </a:lnTo>
                  <a:lnTo>
                    <a:pt x="3056" y="6781"/>
                  </a:lnTo>
                  <a:lnTo>
                    <a:pt x="3128" y="6795"/>
                  </a:lnTo>
                  <a:lnTo>
                    <a:pt x="3201" y="6808"/>
                  </a:lnTo>
                  <a:lnTo>
                    <a:pt x="3275" y="6820"/>
                  </a:lnTo>
                  <a:lnTo>
                    <a:pt x="3349" y="6832"/>
                  </a:lnTo>
                  <a:lnTo>
                    <a:pt x="3424" y="6842"/>
                  </a:lnTo>
                  <a:lnTo>
                    <a:pt x="3500" y="6852"/>
                  </a:lnTo>
                  <a:lnTo>
                    <a:pt x="3898" y="6902"/>
                  </a:lnTo>
                  <a:lnTo>
                    <a:pt x="4481" y="6979"/>
                  </a:lnTo>
                  <a:lnTo>
                    <a:pt x="5064" y="7059"/>
                  </a:lnTo>
                  <a:lnTo>
                    <a:pt x="5513" y="7123"/>
                  </a:lnTo>
                  <a:lnTo>
                    <a:pt x="5692" y="7149"/>
                  </a:lnTo>
                  <a:lnTo>
                    <a:pt x="5692" y="7048"/>
                  </a:lnTo>
                  <a:close/>
                  <a:moveTo>
                    <a:pt x="5692" y="5100"/>
                  </a:moveTo>
                  <a:lnTo>
                    <a:pt x="4852" y="4934"/>
                  </a:lnTo>
                  <a:lnTo>
                    <a:pt x="4384" y="4841"/>
                  </a:lnTo>
                  <a:lnTo>
                    <a:pt x="4121" y="4787"/>
                  </a:lnTo>
                  <a:lnTo>
                    <a:pt x="3893" y="4738"/>
                  </a:lnTo>
                  <a:lnTo>
                    <a:pt x="3758" y="4708"/>
                  </a:lnTo>
                  <a:lnTo>
                    <a:pt x="3631" y="4676"/>
                  </a:lnTo>
                  <a:lnTo>
                    <a:pt x="3510" y="4644"/>
                  </a:lnTo>
                  <a:lnTo>
                    <a:pt x="3396" y="4610"/>
                  </a:lnTo>
                  <a:lnTo>
                    <a:pt x="3288" y="4575"/>
                  </a:lnTo>
                  <a:lnTo>
                    <a:pt x="3186" y="4539"/>
                  </a:lnTo>
                  <a:lnTo>
                    <a:pt x="3090" y="4502"/>
                  </a:lnTo>
                  <a:lnTo>
                    <a:pt x="3000" y="4465"/>
                  </a:lnTo>
                  <a:lnTo>
                    <a:pt x="2914" y="4426"/>
                  </a:lnTo>
                  <a:lnTo>
                    <a:pt x="2834" y="4388"/>
                  </a:lnTo>
                  <a:lnTo>
                    <a:pt x="2759" y="4348"/>
                  </a:lnTo>
                  <a:lnTo>
                    <a:pt x="2689" y="4309"/>
                  </a:lnTo>
                  <a:lnTo>
                    <a:pt x="2623" y="4269"/>
                  </a:lnTo>
                  <a:lnTo>
                    <a:pt x="2561" y="4228"/>
                  </a:lnTo>
                  <a:lnTo>
                    <a:pt x="2503" y="4188"/>
                  </a:lnTo>
                  <a:lnTo>
                    <a:pt x="2449" y="4148"/>
                  </a:lnTo>
                  <a:lnTo>
                    <a:pt x="2399" y="4107"/>
                  </a:lnTo>
                  <a:lnTo>
                    <a:pt x="2352" y="4067"/>
                  </a:lnTo>
                  <a:lnTo>
                    <a:pt x="2308" y="4027"/>
                  </a:lnTo>
                  <a:lnTo>
                    <a:pt x="2268" y="3987"/>
                  </a:lnTo>
                  <a:lnTo>
                    <a:pt x="2229" y="3948"/>
                  </a:lnTo>
                  <a:lnTo>
                    <a:pt x="2194" y="3909"/>
                  </a:lnTo>
                  <a:lnTo>
                    <a:pt x="2161" y="3871"/>
                  </a:lnTo>
                  <a:lnTo>
                    <a:pt x="2129" y="3833"/>
                  </a:lnTo>
                  <a:lnTo>
                    <a:pt x="2100" y="3797"/>
                  </a:lnTo>
                  <a:lnTo>
                    <a:pt x="2072" y="3761"/>
                  </a:lnTo>
                  <a:lnTo>
                    <a:pt x="2021" y="3691"/>
                  </a:lnTo>
                  <a:lnTo>
                    <a:pt x="1955" y="3601"/>
                  </a:lnTo>
                  <a:lnTo>
                    <a:pt x="1872" y="3486"/>
                  </a:lnTo>
                  <a:lnTo>
                    <a:pt x="1660" y="3181"/>
                  </a:lnTo>
                  <a:lnTo>
                    <a:pt x="869" y="2036"/>
                  </a:lnTo>
                  <a:lnTo>
                    <a:pt x="0" y="769"/>
                  </a:lnTo>
                  <a:lnTo>
                    <a:pt x="0" y="1343"/>
                  </a:lnTo>
                  <a:lnTo>
                    <a:pt x="1733" y="3606"/>
                  </a:lnTo>
                  <a:lnTo>
                    <a:pt x="1978" y="3923"/>
                  </a:lnTo>
                  <a:lnTo>
                    <a:pt x="2030" y="3987"/>
                  </a:lnTo>
                  <a:lnTo>
                    <a:pt x="2083" y="4046"/>
                  </a:lnTo>
                  <a:lnTo>
                    <a:pt x="2139" y="4103"/>
                  </a:lnTo>
                  <a:lnTo>
                    <a:pt x="2196" y="4156"/>
                  </a:lnTo>
                  <a:lnTo>
                    <a:pt x="2255" y="4206"/>
                  </a:lnTo>
                  <a:lnTo>
                    <a:pt x="2315" y="4254"/>
                  </a:lnTo>
                  <a:lnTo>
                    <a:pt x="2377" y="4298"/>
                  </a:lnTo>
                  <a:lnTo>
                    <a:pt x="2441" y="4340"/>
                  </a:lnTo>
                  <a:lnTo>
                    <a:pt x="2506" y="4379"/>
                  </a:lnTo>
                  <a:lnTo>
                    <a:pt x="2572" y="4416"/>
                  </a:lnTo>
                  <a:lnTo>
                    <a:pt x="2639" y="4451"/>
                  </a:lnTo>
                  <a:lnTo>
                    <a:pt x="2708" y="4483"/>
                  </a:lnTo>
                  <a:lnTo>
                    <a:pt x="2778" y="4514"/>
                  </a:lnTo>
                  <a:lnTo>
                    <a:pt x="2848" y="4542"/>
                  </a:lnTo>
                  <a:lnTo>
                    <a:pt x="2920" y="4569"/>
                  </a:lnTo>
                  <a:lnTo>
                    <a:pt x="2992" y="4594"/>
                  </a:lnTo>
                  <a:lnTo>
                    <a:pt x="3065" y="4618"/>
                  </a:lnTo>
                  <a:lnTo>
                    <a:pt x="3139" y="4640"/>
                  </a:lnTo>
                  <a:lnTo>
                    <a:pt x="3213" y="4661"/>
                  </a:lnTo>
                  <a:lnTo>
                    <a:pt x="3288" y="4682"/>
                  </a:lnTo>
                  <a:lnTo>
                    <a:pt x="3363" y="4701"/>
                  </a:lnTo>
                  <a:lnTo>
                    <a:pt x="3438" y="4719"/>
                  </a:lnTo>
                  <a:lnTo>
                    <a:pt x="3514" y="4737"/>
                  </a:lnTo>
                  <a:lnTo>
                    <a:pt x="3590" y="4754"/>
                  </a:lnTo>
                  <a:lnTo>
                    <a:pt x="3893" y="4819"/>
                  </a:lnTo>
                  <a:lnTo>
                    <a:pt x="4470" y="4939"/>
                  </a:lnTo>
                  <a:lnTo>
                    <a:pt x="5056" y="5056"/>
                  </a:lnTo>
                  <a:lnTo>
                    <a:pt x="5510" y="5145"/>
                  </a:lnTo>
                  <a:lnTo>
                    <a:pt x="5692" y="5180"/>
                  </a:lnTo>
                  <a:lnTo>
                    <a:pt x="5692" y="5100"/>
                  </a:lnTo>
                  <a:close/>
                  <a:moveTo>
                    <a:pt x="5692" y="4713"/>
                  </a:moveTo>
                  <a:lnTo>
                    <a:pt x="5358" y="4636"/>
                  </a:lnTo>
                  <a:lnTo>
                    <a:pt x="5061" y="4570"/>
                  </a:lnTo>
                  <a:lnTo>
                    <a:pt x="4631" y="4478"/>
                  </a:lnTo>
                  <a:lnTo>
                    <a:pt x="3902" y="4323"/>
                  </a:lnTo>
                  <a:lnTo>
                    <a:pt x="3780" y="4297"/>
                  </a:lnTo>
                  <a:lnTo>
                    <a:pt x="3664" y="4269"/>
                  </a:lnTo>
                  <a:lnTo>
                    <a:pt x="3553" y="4240"/>
                  </a:lnTo>
                  <a:lnTo>
                    <a:pt x="3448" y="4211"/>
                  </a:lnTo>
                  <a:lnTo>
                    <a:pt x="3349" y="4181"/>
                  </a:lnTo>
                  <a:lnTo>
                    <a:pt x="3254" y="4150"/>
                  </a:lnTo>
                  <a:lnTo>
                    <a:pt x="3164" y="4118"/>
                  </a:lnTo>
                  <a:lnTo>
                    <a:pt x="3079" y="4086"/>
                  </a:lnTo>
                  <a:lnTo>
                    <a:pt x="2998" y="4052"/>
                  </a:lnTo>
                  <a:lnTo>
                    <a:pt x="2921" y="4018"/>
                  </a:lnTo>
                  <a:lnTo>
                    <a:pt x="2849" y="3983"/>
                  </a:lnTo>
                  <a:lnTo>
                    <a:pt x="2780" y="3948"/>
                  </a:lnTo>
                  <a:lnTo>
                    <a:pt x="2715" y="3911"/>
                  </a:lnTo>
                  <a:lnTo>
                    <a:pt x="2654" y="3874"/>
                  </a:lnTo>
                  <a:lnTo>
                    <a:pt x="2596" y="3836"/>
                  </a:lnTo>
                  <a:lnTo>
                    <a:pt x="2541" y="3797"/>
                  </a:lnTo>
                  <a:lnTo>
                    <a:pt x="2489" y="3758"/>
                  </a:lnTo>
                  <a:lnTo>
                    <a:pt x="2439" y="3717"/>
                  </a:lnTo>
                  <a:lnTo>
                    <a:pt x="2393" y="3676"/>
                  </a:lnTo>
                  <a:lnTo>
                    <a:pt x="2348" y="3634"/>
                  </a:lnTo>
                  <a:lnTo>
                    <a:pt x="2306" y="3592"/>
                  </a:lnTo>
                  <a:lnTo>
                    <a:pt x="2266" y="3549"/>
                  </a:lnTo>
                  <a:lnTo>
                    <a:pt x="2228" y="3505"/>
                  </a:lnTo>
                  <a:lnTo>
                    <a:pt x="2191" y="3460"/>
                  </a:lnTo>
                  <a:lnTo>
                    <a:pt x="2156" y="3415"/>
                  </a:lnTo>
                  <a:lnTo>
                    <a:pt x="2122" y="3369"/>
                  </a:lnTo>
                  <a:lnTo>
                    <a:pt x="2089" y="3322"/>
                  </a:lnTo>
                  <a:lnTo>
                    <a:pt x="2056" y="3274"/>
                  </a:lnTo>
                  <a:lnTo>
                    <a:pt x="2025" y="3226"/>
                  </a:lnTo>
                  <a:lnTo>
                    <a:pt x="1994" y="3177"/>
                  </a:lnTo>
                  <a:lnTo>
                    <a:pt x="0" y="0"/>
                  </a:lnTo>
                  <a:lnTo>
                    <a:pt x="0" y="635"/>
                  </a:lnTo>
                  <a:lnTo>
                    <a:pt x="926" y="1965"/>
                  </a:lnTo>
                  <a:lnTo>
                    <a:pt x="1441" y="2703"/>
                  </a:lnTo>
                  <a:lnTo>
                    <a:pt x="1730" y="3113"/>
                  </a:lnTo>
                  <a:lnTo>
                    <a:pt x="1978" y="3460"/>
                  </a:lnTo>
                  <a:lnTo>
                    <a:pt x="2028" y="3528"/>
                  </a:lnTo>
                  <a:lnTo>
                    <a:pt x="2077" y="3591"/>
                  </a:lnTo>
                  <a:lnTo>
                    <a:pt x="2127" y="3650"/>
                  </a:lnTo>
                  <a:lnTo>
                    <a:pt x="2176" y="3705"/>
                  </a:lnTo>
                  <a:lnTo>
                    <a:pt x="2226" y="3757"/>
                  </a:lnTo>
                  <a:lnTo>
                    <a:pt x="2277" y="3805"/>
                  </a:lnTo>
                  <a:lnTo>
                    <a:pt x="2328" y="3850"/>
                  </a:lnTo>
                  <a:lnTo>
                    <a:pt x="2380" y="3892"/>
                  </a:lnTo>
                  <a:lnTo>
                    <a:pt x="2433" y="3931"/>
                  </a:lnTo>
                  <a:lnTo>
                    <a:pt x="2487" y="3968"/>
                  </a:lnTo>
                  <a:lnTo>
                    <a:pt x="2543" y="4002"/>
                  </a:lnTo>
                  <a:lnTo>
                    <a:pt x="2601" y="4035"/>
                  </a:lnTo>
                  <a:lnTo>
                    <a:pt x="2660" y="4065"/>
                  </a:lnTo>
                  <a:lnTo>
                    <a:pt x="2721" y="4093"/>
                  </a:lnTo>
                  <a:lnTo>
                    <a:pt x="2784" y="4120"/>
                  </a:lnTo>
                  <a:lnTo>
                    <a:pt x="2849" y="4145"/>
                  </a:lnTo>
                  <a:lnTo>
                    <a:pt x="2917" y="4169"/>
                  </a:lnTo>
                  <a:lnTo>
                    <a:pt x="2988" y="4193"/>
                  </a:lnTo>
                  <a:lnTo>
                    <a:pt x="3061" y="4215"/>
                  </a:lnTo>
                  <a:lnTo>
                    <a:pt x="3138" y="4237"/>
                  </a:lnTo>
                  <a:lnTo>
                    <a:pt x="3218" y="4258"/>
                  </a:lnTo>
                  <a:lnTo>
                    <a:pt x="3301" y="4279"/>
                  </a:lnTo>
                  <a:lnTo>
                    <a:pt x="3387" y="4300"/>
                  </a:lnTo>
                  <a:lnTo>
                    <a:pt x="3478" y="4321"/>
                  </a:lnTo>
                  <a:lnTo>
                    <a:pt x="3670" y="4365"/>
                  </a:lnTo>
                  <a:lnTo>
                    <a:pt x="3880" y="4412"/>
                  </a:lnTo>
                  <a:lnTo>
                    <a:pt x="4593" y="4570"/>
                  </a:lnTo>
                  <a:lnTo>
                    <a:pt x="5168" y="4695"/>
                  </a:lnTo>
                  <a:lnTo>
                    <a:pt x="5692" y="4808"/>
                  </a:lnTo>
                  <a:lnTo>
                    <a:pt x="5692" y="4713"/>
                  </a:lnTo>
                  <a:close/>
                </a:path>
              </a:pathLst>
            </a:custGeom>
            <a:solidFill>
              <a:srgbClr val="E9E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343"/>
            <a:ext cx="1798356" cy="72865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89" y="6149467"/>
            <a:ext cx="1933575" cy="64452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" y="1927210"/>
            <a:ext cx="4315626" cy="31790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035" y="790645"/>
            <a:ext cx="4194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На практика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5627" y="1832493"/>
            <a:ext cx="4793037" cy="391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bg-BG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Електронен портал на Европейски корпус за </a:t>
            </a:r>
            <a:r>
              <a:rPr kumimoji="0" lang="bg-BG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солидарност</a:t>
            </a:r>
            <a:r>
              <a:rPr kumimoji="0" lang="en-GB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: </a:t>
            </a:r>
            <a:endParaRPr kumimoji="0" lang="bg-BG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154194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endParaRPr kumimoji="0" lang="ru-RU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8157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 </a:t>
            </a: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Младите хора (18-30 години) се регистрират в базата </a:t>
            </a:r>
            <a:r>
              <a:rPr kumimoji="0" lang="ru-RU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данни</a:t>
            </a: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  <a:endParaRPr kumimoji="0" lang="ru-RU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A8157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endParaRPr kumimoji="0" lang="ru-RU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A8157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 </a:t>
            </a:r>
            <a:r>
              <a:rPr kumimoji="0" lang="ru-RU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Одобрените</a:t>
            </a: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организации, които разработват проекти</a:t>
            </a: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kumimoji="0" lang="ru-RU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подбират </a:t>
            </a: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млади хора от базата </a:t>
            </a:r>
            <a:r>
              <a:rPr kumimoji="0" lang="ru-RU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157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данни.</a:t>
            </a:r>
            <a:endParaRPr kumimoji="0" lang="en-GB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A8157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4" name="docshapegroup32"/>
          <p:cNvGrpSpPr>
            <a:grpSpLocks/>
          </p:cNvGrpSpPr>
          <p:nvPr/>
        </p:nvGrpSpPr>
        <p:grpSpPr bwMode="auto">
          <a:xfrm rot="3894453">
            <a:off x="2864898" y="269421"/>
            <a:ext cx="407035" cy="431800"/>
            <a:chOff x="150" y="150"/>
            <a:chExt cx="641" cy="680"/>
          </a:xfrm>
        </p:grpSpPr>
        <p:cxnSp>
          <p:nvCxnSpPr>
            <p:cNvPr id="15" name="Line 616"/>
            <p:cNvCxnSpPr>
              <a:cxnSpLocks noChangeShapeType="1"/>
            </p:cNvCxnSpPr>
            <p:nvPr/>
          </p:nvCxnSpPr>
          <p:spPr bwMode="auto">
            <a:xfrm>
              <a:off x="150" y="150"/>
              <a:ext cx="641" cy="680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docshapegroup32"/>
          <p:cNvGrpSpPr>
            <a:grpSpLocks/>
          </p:cNvGrpSpPr>
          <p:nvPr/>
        </p:nvGrpSpPr>
        <p:grpSpPr bwMode="auto">
          <a:xfrm rot="17447269">
            <a:off x="3274252" y="593782"/>
            <a:ext cx="407035" cy="431800"/>
            <a:chOff x="150" y="150"/>
            <a:chExt cx="641" cy="680"/>
          </a:xfrm>
        </p:grpSpPr>
        <p:cxnSp>
          <p:nvCxnSpPr>
            <p:cNvPr id="17" name="Line 616"/>
            <p:cNvCxnSpPr>
              <a:cxnSpLocks noChangeShapeType="1"/>
            </p:cNvCxnSpPr>
            <p:nvPr/>
          </p:nvCxnSpPr>
          <p:spPr bwMode="auto">
            <a:xfrm>
              <a:off x="150" y="150"/>
              <a:ext cx="641" cy="680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docshapegroup32"/>
          <p:cNvGrpSpPr>
            <a:grpSpLocks/>
          </p:cNvGrpSpPr>
          <p:nvPr/>
        </p:nvGrpSpPr>
        <p:grpSpPr bwMode="auto">
          <a:xfrm>
            <a:off x="3178594" y="1231073"/>
            <a:ext cx="407035" cy="431800"/>
            <a:chOff x="150" y="150"/>
            <a:chExt cx="641" cy="680"/>
          </a:xfrm>
        </p:grpSpPr>
        <p:cxnSp>
          <p:nvCxnSpPr>
            <p:cNvPr id="19" name="Line 616"/>
            <p:cNvCxnSpPr>
              <a:cxnSpLocks noChangeShapeType="1"/>
            </p:cNvCxnSpPr>
            <p:nvPr/>
          </p:nvCxnSpPr>
          <p:spPr bwMode="auto">
            <a:xfrm>
              <a:off x="150" y="150"/>
              <a:ext cx="641" cy="680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064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ocshapegroup4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838" cy="11881"/>
          </a:xfrm>
        </p:grpSpPr>
        <p:sp>
          <p:nvSpPr>
            <p:cNvPr id="5" name="docshape486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solidFill>
              <a:srgbClr val="154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docshape487"/>
            <p:cNvSpPr>
              <a:spLocks noChangeArrowheads="1"/>
            </p:cNvSpPr>
            <p:nvPr/>
          </p:nvSpPr>
          <p:spPr bwMode="auto">
            <a:xfrm>
              <a:off x="0" y="0"/>
              <a:ext cx="16838" cy="247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docshape488"/>
            <p:cNvSpPr>
              <a:spLocks/>
            </p:cNvSpPr>
            <p:nvPr/>
          </p:nvSpPr>
          <p:spPr bwMode="auto">
            <a:xfrm>
              <a:off x="0" y="2481"/>
              <a:ext cx="5692" cy="9400"/>
            </a:xfrm>
            <a:custGeom>
              <a:avLst/>
              <a:gdLst>
                <a:gd name="T0" fmla="*/ 4200 w 5692"/>
                <a:gd name="T1" fmla="+- 0 11369 2481"/>
                <a:gd name="T2" fmla="*/ 11369 h 9400"/>
                <a:gd name="T3" fmla="*/ 2382 w 5692"/>
                <a:gd name="T4" fmla="+- 0 11198 2481"/>
                <a:gd name="T5" fmla="*/ 11198 h 9400"/>
                <a:gd name="T6" fmla="*/ 2151 w 5692"/>
                <a:gd name="T7" fmla="+- 0 11352 2481"/>
                <a:gd name="T8" fmla="*/ 11352 h 9400"/>
                <a:gd name="T9" fmla="*/ 4403 w 5692"/>
                <a:gd name="T10" fmla="+- 0 10163 2481"/>
                <a:gd name="T11" fmla="*/ 10163 h 9400"/>
                <a:gd name="T12" fmla="*/ 2853 w 5692"/>
                <a:gd name="T13" fmla="+- 0 9919 2481"/>
                <a:gd name="T14" fmla="*/ 9919 h 9400"/>
                <a:gd name="T15" fmla="*/ 1978 w 5692"/>
                <a:gd name="T16" fmla="+- 0 9584 2481"/>
                <a:gd name="T17" fmla="*/ 9584 h 9400"/>
                <a:gd name="T18" fmla="*/ 2275 w 5692"/>
                <a:gd name="T19" fmla="+- 0 9914 2481"/>
                <a:gd name="T20" fmla="*/ 9914 h 9400"/>
                <a:gd name="T21" fmla="*/ 3160 w 5692"/>
                <a:gd name="T22" fmla="+- 0 10134 2481"/>
                <a:gd name="T23" fmla="*/ 10134 h 9400"/>
                <a:gd name="T24" fmla="*/ 4905 w 5692"/>
                <a:gd name="T25" fmla="+- 0 9012 2481"/>
                <a:gd name="T26" fmla="*/ 9012 h 9400"/>
                <a:gd name="T27" fmla="*/ 2859 w 5692"/>
                <a:gd name="T28" fmla="+- 0 8601 2481"/>
                <a:gd name="T29" fmla="*/ 8601 h 9400"/>
                <a:gd name="T30" fmla="*/ 2087 w 5692"/>
                <a:gd name="T31" fmla="+- 0 8183 2481"/>
                <a:gd name="T32" fmla="*/ 8183 h 9400"/>
                <a:gd name="T33" fmla="*/ 2097 w 5692"/>
                <a:gd name="T34" fmla="+- 0 8426 2481"/>
                <a:gd name="T35" fmla="*/ 8426 h 9400"/>
                <a:gd name="T36" fmla="*/ 2949 w 5692"/>
                <a:gd name="T37" fmla="+- 0 8778 2481"/>
                <a:gd name="T38" fmla="*/ 8778 h 9400"/>
                <a:gd name="T39" fmla="*/ 5097 w 5692"/>
                <a:gd name="T40" fmla="+- 0 8647 2481"/>
                <a:gd name="T41" fmla="*/ 8647 h 9400"/>
                <a:gd name="T42" fmla="*/ 3050 w 5692"/>
                <a:gd name="T43" fmla="+- 0 8244 2481"/>
                <a:gd name="T44" fmla="*/ 8244 h 9400"/>
                <a:gd name="T45" fmla="*/ 2196 w 5692"/>
                <a:gd name="T46" fmla="+- 0 7815 2481"/>
                <a:gd name="T47" fmla="*/ 7815 h 9400"/>
                <a:gd name="T48" fmla="*/ 2086 w 5692"/>
                <a:gd name="T49" fmla="+- 0 7960 2481"/>
                <a:gd name="T50" fmla="*/ 7960 h 9400"/>
                <a:gd name="T51" fmla="*/ 2943 w 5692"/>
                <a:gd name="T52" fmla="+- 0 8351 2481"/>
                <a:gd name="T53" fmla="*/ 8351 h 9400"/>
                <a:gd name="T54" fmla="*/ 5691 w 5692"/>
                <a:gd name="T55" fmla="+- 0 8367 2481"/>
                <a:gd name="T56" fmla="*/ 8367 h 9400"/>
                <a:gd name="T57" fmla="*/ 3009 w 5692"/>
                <a:gd name="T58" fmla="+- 0 7819 2481"/>
                <a:gd name="T59" fmla="*/ 7819 h 9400"/>
                <a:gd name="T60" fmla="*/ 2274 w 5692"/>
                <a:gd name="T61" fmla="+- 0 7384 2481"/>
                <a:gd name="T62" fmla="*/ 7384 h 9400"/>
                <a:gd name="T63" fmla="*/ 1102 w 5692"/>
                <a:gd name="T64" fmla="+- 0 6438 2481"/>
                <a:gd name="T65" fmla="*/ 6438 h 9400"/>
                <a:gd name="T66" fmla="*/ 2527 w 5692"/>
                <a:gd name="T67" fmla="+- 0 7750 2481"/>
                <a:gd name="T68" fmla="*/ 7750 h 9400"/>
                <a:gd name="T69" fmla="*/ 3441 w 5692"/>
                <a:gd name="T70" fmla="+- 0 8046 2481"/>
                <a:gd name="T71" fmla="*/ 8046 h 9400"/>
                <a:gd name="T72" fmla="*/ 3660 w 5692"/>
                <a:gd name="T73" fmla="+- 0 7572 2481"/>
                <a:gd name="T74" fmla="*/ 7572 h 9400"/>
                <a:gd name="T75" fmla="*/ 2571 w 5692"/>
                <a:gd name="T76" fmla="+- 0 7159 2481"/>
                <a:gd name="T77" fmla="*/ 7159 h 9400"/>
                <a:gd name="T78" fmla="*/ 1973 w 5692"/>
                <a:gd name="T79" fmla="+- 0 6611 2481"/>
                <a:gd name="T80" fmla="*/ 6611 h 9400"/>
                <a:gd name="T81" fmla="*/ 2375 w 5692"/>
                <a:gd name="T82" fmla="+- 0 7228 2481"/>
                <a:gd name="T83" fmla="*/ 7228 h 9400"/>
                <a:gd name="T84" fmla="*/ 3304 w 5692"/>
                <a:gd name="T85" fmla="+- 0 7588 2481"/>
                <a:gd name="T86" fmla="*/ 7588 h 9400"/>
                <a:gd name="T87" fmla="*/ 4135 w 5692"/>
                <a:gd name="T88" fmla="+- 0 10964 2481"/>
                <a:gd name="T89" fmla="*/ 10964 h 9400"/>
                <a:gd name="T90" fmla="*/ 2932 w 5692"/>
                <a:gd name="T91" fmla="+- 0 10829 2481"/>
                <a:gd name="T92" fmla="*/ 10829 h 9400"/>
                <a:gd name="T93" fmla="*/ 197 w 5692"/>
                <a:gd name="T94" fmla="+- 0 10109 2481"/>
                <a:gd name="T95" fmla="*/ 10109 h 9400"/>
                <a:gd name="T96" fmla="*/ 2434 w 5692"/>
                <a:gd name="T97" fmla="+- 0 10908 2481"/>
                <a:gd name="T98" fmla="*/ 10908 h 9400"/>
                <a:gd name="T99" fmla="*/ 5692 w 5692"/>
                <a:gd name="T100" fmla="+- 0 11174 2481"/>
                <a:gd name="T101" fmla="*/ 11174 h 9400"/>
                <a:gd name="T102" fmla="*/ 3026 w 5692"/>
                <a:gd name="T103" fmla="+- 0 10402 2481"/>
                <a:gd name="T104" fmla="*/ 10402 h 9400"/>
                <a:gd name="T105" fmla="*/ 1332 w 5692"/>
                <a:gd name="T106" fmla="+- 0 9841 2481"/>
                <a:gd name="T107" fmla="*/ 9841 h 9400"/>
                <a:gd name="T108" fmla="*/ 2381 w 5692"/>
                <a:gd name="T109" fmla="+- 0 10419 2481"/>
                <a:gd name="T110" fmla="*/ 10419 h 9400"/>
                <a:gd name="T111" fmla="*/ 3336 w 5692"/>
                <a:gd name="T112" fmla="+- 0 10584 2481"/>
                <a:gd name="T113" fmla="*/ 10584 h 9400"/>
                <a:gd name="T114" fmla="*/ 3508 w 5692"/>
                <a:gd name="T115" fmla="+- 0 9636 2481"/>
                <a:gd name="T116" fmla="*/ 9636 h 9400"/>
                <a:gd name="T117" fmla="*/ 2424 w 5692"/>
                <a:gd name="T118" fmla="+- 0 9315 2481"/>
                <a:gd name="T119" fmla="*/ 9315 h 9400"/>
                <a:gd name="T120" fmla="*/ 813 w 5692"/>
                <a:gd name="T121" fmla="+- 0 8638 2481"/>
                <a:gd name="T122" fmla="*/ 8638 h 9400"/>
                <a:gd name="T123" fmla="*/ 2679 w 5692"/>
                <a:gd name="T124" fmla="+- 0 9596 2481"/>
                <a:gd name="T125" fmla="*/ 9596 h 9400"/>
                <a:gd name="T126" fmla="*/ 3708 w 5692"/>
                <a:gd name="T127" fmla="+- 0 9800 2481"/>
                <a:gd name="T128" fmla="*/ 9800 h 9400"/>
                <a:gd name="T129" fmla="*/ 3290 w 5692"/>
                <a:gd name="T130" fmla="+- 0 9163 2481"/>
                <a:gd name="T131" fmla="*/ 9163 h 9400"/>
                <a:gd name="T132" fmla="*/ 2315 w 5692"/>
                <a:gd name="T133" fmla="+- 0 8819 2481"/>
                <a:gd name="T134" fmla="*/ 8819 h 9400"/>
                <a:gd name="T135" fmla="*/ 0 w 5692"/>
                <a:gd name="T136" fmla="+- 0 7452 2481"/>
                <a:gd name="T137" fmla="*/ 7452 h 9400"/>
                <a:gd name="T138" fmla="*/ 2630 w 5692"/>
                <a:gd name="T139" fmla="+- 0 9148 2481"/>
                <a:gd name="T140" fmla="*/ 9148 h 9400"/>
                <a:gd name="T141" fmla="*/ 3898 w 5692"/>
                <a:gd name="T142" fmla="+- 0 9383 2481"/>
                <a:gd name="T143" fmla="*/ 9383 h 9400"/>
                <a:gd name="T144" fmla="*/ 3510 w 5692"/>
                <a:gd name="T145" fmla="+- 0 7125 2481"/>
                <a:gd name="T146" fmla="*/ 7125 h 9400"/>
                <a:gd name="T147" fmla="*/ 2449 w 5692"/>
                <a:gd name="T148" fmla="+- 0 6629 2481"/>
                <a:gd name="T149" fmla="*/ 6629 h 9400"/>
                <a:gd name="T150" fmla="*/ 1872 w 5692"/>
                <a:gd name="T151" fmla="+- 0 5967 2481"/>
                <a:gd name="T152" fmla="*/ 5967 h 9400"/>
                <a:gd name="T153" fmla="*/ 2377 w 5692"/>
                <a:gd name="T154" fmla="+- 0 6779 2481"/>
                <a:gd name="T155" fmla="*/ 6779 h 9400"/>
                <a:gd name="T156" fmla="*/ 3288 w 5692"/>
                <a:gd name="T157" fmla="+- 0 7163 2481"/>
                <a:gd name="T158" fmla="*/ 7163 h 9400"/>
                <a:gd name="T159" fmla="*/ 5061 w 5692"/>
                <a:gd name="T160" fmla="+- 0 7051 2481"/>
                <a:gd name="T161" fmla="*/ 7051 h 9400"/>
                <a:gd name="T162" fmla="*/ 2849 w 5692"/>
                <a:gd name="T163" fmla="+- 0 6464 2481"/>
                <a:gd name="T164" fmla="*/ 6464 h 9400"/>
                <a:gd name="T165" fmla="*/ 2191 w 5692"/>
                <a:gd name="T166" fmla="+- 0 5941 2481"/>
                <a:gd name="T167" fmla="*/ 5941 h 9400"/>
                <a:gd name="T168" fmla="*/ 2028 w 5692"/>
                <a:gd name="T169" fmla="+- 0 6009 2481"/>
                <a:gd name="T170" fmla="*/ 6009 h 9400"/>
                <a:gd name="T171" fmla="*/ 2721 w 5692"/>
                <a:gd name="T172" fmla="+- 0 6574 2481"/>
                <a:gd name="T173" fmla="*/ 6574 h 9400"/>
                <a:gd name="T174" fmla="*/ 4593 w 5692"/>
                <a:gd name="T175" fmla="+- 0 7051 2481"/>
                <a:gd name="T176" fmla="*/ 7051 h 94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</a:cxnLst>
              <a:rect l="0" t="0" r="r" b="b"/>
              <a:pathLst>
                <a:path w="5692" h="9400">
                  <a:moveTo>
                    <a:pt x="5691" y="9312"/>
                  </a:moveTo>
                  <a:lnTo>
                    <a:pt x="3808" y="9236"/>
                  </a:lnTo>
                  <a:lnTo>
                    <a:pt x="2793" y="9196"/>
                  </a:lnTo>
                  <a:lnTo>
                    <a:pt x="2301" y="9179"/>
                  </a:lnTo>
                  <a:lnTo>
                    <a:pt x="1983" y="9171"/>
                  </a:lnTo>
                  <a:lnTo>
                    <a:pt x="1478" y="9156"/>
                  </a:lnTo>
                  <a:lnTo>
                    <a:pt x="818" y="9134"/>
                  </a:lnTo>
                  <a:lnTo>
                    <a:pt x="0" y="9104"/>
                  </a:lnTo>
                  <a:lnTo>
                    <a:pt x="0" y="9400"/>
                  </a:lnTo>
                  <a:lnTo>
                    <a:pt x="5691" y="9400"/>
                  </a:lnTo>
                  <a:lnTo>
                    <a:pt x="5691" y="9312"/>
                  </a:lnTo>
                  <a:close/>
                  <a:moveTo>
                    <a:pt x="5691" y="8990"/>
                  </a:moveTo>
                  <a:lnTo>
                    <a:pt x="4200" y="8888"/>
                  </a:lnTo>
                  <a:lnTo>
                    <a:pt x="3983" y="8874"/>
                  </a:lnTo>
                  <a:lnTo>
                    <a:pt x="3874" y="8868"/>
                  </a:lnTo>
                  <a:lnTo>
                    <a:pt x="3766" y="8861"/>
                  </a:lnTo>
                  <a:lnTo>
                    <a:pt x="3590" y="8847"/>
                  </a:lnTo>
                  <a:lnTo>
                    <a:pt x="3441" y="8834"/>
                  </a:lnTo>
                  <a:lnTo>
                    <a:pt x="3273" y="8818"/>
                  </a:lnTo>
                  <a:lnTo>
                    <a:pt x="3089" y="8800"/>
                  </a:lnTo>
                  <a:lnTo>
                    <a:pt x="2894" y="8779"/>
                  </a:lnTo>
                  <a:lnTo>
                    <a:pt x="2793" y="8768"/>
                  </a:lnTo>
                  <a:lnTo>
                    <a:pt x="2691" y="8756"/>
                  </a:lnTo>
                  <a:lnTo>
                    <a:pt x="2588" y="8744"/>
                  </a:lnTo>
                  <a:lnTo>
                    <a:pt x="2485" y="8731"/>
                  </a:lnTo>
                  <a:lnTo>
                    <a:pt x="2382" y="8717"/>
                  </a:lnTo>
                  <a:lnTo>
                    <a:pt x="2280" y="8703"/>
                  </a:lnTo>
                  <a:lnTo>
                    <a:pt x="2179" y="8689"/>
                  </a:lnTo>
                  <a:lnTo>
                    <a:pt x="2080" y="8673"/>
                  </a:lnTo>
                  <a:lnTo>
                    <a:pt x="1983" y="8658"/>
                  </a:lnTo>
                  <a:lnTo>
                    <a:pt x="1243" y="8534"/>
                  </a:lnTo>
                  <a:lnTo>
                    <a:pt x="610" y="8427"/>
                  </a:lnTo>
                  <a:lnTo>
                    <a:pt x="0" y="8323"/>
                  </a:lnTo>
                  <a:lnTo>
                    <a:pt x="0" y="8625"/>
                  </a:lnTo>
                  <a:lnTo>
                    <a:pt x="611" y="8702"/>
                  </a:lnTo>
                  <a:lnTo>
                    <a:pt x="1021" y="8752"/>
                  </a:lnTo>
                  <a:lnTo>
                    <a:pt x="1415" y="8795"/>
                  </a:lnTo>
                  <a:lnTo>
                    <a:pt x="2033" y="8860"/>
                  </a:lnTo>
                  <a:lnTo>
                    <a:pt x="2151" y="8871"/>
                  </a:lnTo>
                  <a:lnTo>
                    <a:pt x="2281" y="8882"/>
                  </a:lnTo>
                  <a:lnTo>
                    <a:pt x="2496" y="8899"/>
                  </a:lnTo>
                  <a:lnTo>
                    <a:pt x="2731" y="8915"/>
                  </a:lnTo>
                  <a:lnTo>
                    <a:pt x="3069" y="8937"/>
                  </a:lnTo>
                  <a:lnTo>
                    <a:pt x="3613" y="8969"/>
                  </a:lnTo>
                  <a:lnTo>
                    <a:pt x="3893" y="8985"/>
                  </a:lnTo>
                  <a:lnTo>
                    <a:pt x="4477" y="9017"/>
                  </a:lnTo>
                  <a:lnTo>
                    <a:pt x="5691" y="9081"/>
                  </a:lnTo>
                  <a:lnTo>
                    <a:pt x="5691" y="8990"/>
                  </a:lnTo>
                  <a:close/>
                  <a:moveTo>
                    <a:pt x="5691" y="7823"/>
                  </a:moveTo>
                  <a:lnTo>
                    <a:pt x="5134" y="7764"/>
                  </a:lnTo>
                  <a:lnTo>
                    <a:pt x="4761" y="7723"/>
                  </a:lnTo>
                  <a:lnTo>
                    <a:pt x="4403" y="7682"/>
                  </a:lnTo>
                  <a:lnTo>
                    <a:pt x="3893" y="7621"/>
                  </a:lnTo>
                  <a:lnTo>
                    <a:pt x="3789" y="7609"/>
                  </a:lnTo>
                  <a:lnTo>
                    <a:pt x="3690" y="7596"/>
                  </a:lnTo>
                  <a:lnTo>
                    <a:pt x="3594" y="7582"/>
                  </a:lnTo>
                  <a:lnTo>
                    <a:pt x="3501" y="7569"/>
                  </a:lnTo>
                  <a:lnTo>
                    <a:pt x="3411" y="7554"/>
                  </a:lnTo>
                  <a:lnTo>
                    <a:pt x="3324" y="7540"/>
                  </a:lnTo>
                  <a:lnTo>
                    <a:pt x="3240" y="7524"/>
                  </a:lnTo>
                  <a:lnTo>
                    <a:pt x="3158" y="7509"/>
                  </a:lnTo>
                  <a:lnTo>
                    <a:pt x="3079" y="7492"/>
                  </a:lnTo>
                  <a:lnTo>
                    <a:pt x="3002" y="7475"/>
                  </a:lnTo>
                  <a:lnTo>
                    <a:pt x="2926" y="7457"/>
                  </a:lnTo>
                  <a:lnTo>
                    <a:pt x="2853" y="7438"/>
                  </a:lnTo>
                  <a:lnTo>
                    <a:pt x="2781" y="7418"/>
                  </a:lnTo>
                  <a:lnTo>
                    <a:pt x="2710" y="7398"/>
                  </a:lnTo>
                  <a:lnTo>
                    <a:pt x="2641" y="7377"/>
                  </a:lnTo>
                  <a:lnTo>
                    <a:pt x="2573" y="7354"/>
                  </a:lnTo>
                  <a:lnTo>
                    <a:pt x="2506" y="7331"/>
                  </a:lnTo>
                  <a:lnTo>
                    <a:pt x="2439" y="7307"/>
                  </a:lnTo>
                  <a:lnTo>
                    <a:pt x="2373" y="7281"/>
                  </a:lnTo>
                  <a:lnTo>
                    <a:pt x="2307" y="7255"/>
                  </a:lnTo>
                  <a:lnTo>
                    <a:pt x="2242" y="7227"/>
                  </a:lnTo>
                  <a:lnTo>
                    <a:pt x="2176" y="7198"/>
                  </a:lnTo>
                  <a:lnTo>
                    <a:pt x="2111" y="7168"/>
                  </a:lnTo>
                  <a:lnTo>
                    <a:pt x="2045" y="7136"/>
                  </a:lnTo>
                  <a:lnTo>
                    <a:pt x="1978" y="7103"/>
                  </a:lnTo>
                  <a:lnTo>
                    <a:pt x="1458" y="6832"/>
                  </a:lnTo>
                  <a:lnTo>
                    <a:pt x="801" y="6482"/>
                  </a:lnTo>
                  <a:lnTo>
                    <a:pt x="239" y="6178"/>
                  </a:lnTo>
                  <a:lnTo>
                    <a:pt x="0" y="6048"/>
                  </a:lnTo>
                  <a:lnTo>
                    <a:pt x="0" y="6401"/>
                  </a:lnTo>
                  <a:lnTo>
                    <a:pt x="809" y="6778"/>
                  </a:lnTo>
                  <a:lnTo>
                    <a:pt x="1285" y="6998"/>
                  </a:lnTo>
                  <a:lnTo>
                    <a:pt x="1613" y="7147"/>
                  </a:lnTo>
                  <a:lnTo>
                    <a:pt x="1978" y="7310"/>
                  </a:lnTo>
                  <a:lnTo>
                    <a:pt x="2056" y="7344"/>
                  </a:lnTo>
                  <a:lnTo>
                    <a:pt x="2132" y="7376"/>
                  </a:lnTo>
                  <a:lnTo>
                    <a:pt x="2205" y="7405"/>
                  </a:lnTo>
                  <a:lnTo>
                    <a:pt x="2275" y="7433"/>
                  </a:lnTo>
                  <a:lnTo>
                    <a:pt x="2344" y="7458"/>
                  </a:lnTo>
                  <a:lnTo>
                    <a:pt x="2412" y="7482"/>
                  </a:lnTo>
                  <a:lnTo>
                    <a:pt x="2478" y="7504"/>
                  </a:lnTo>
                  <a:lnTo>
                    <a:pt x="2544" y="7524"/>
                  </a:lnTo>
                  <a:lnTo>
                    <a:pt x="2609" y="7543"/>
                  </a:lnTo>
                  <a:lnTo>
                    <a:pt x="2674" y="7561"/>
                  </a:lnTo>
                  <a:lnTo>
                    <a:pt x="2740" y="7577"/>
                  </a:lnTo>
                  <a:lnTo>
                    <a:pt x="2806" y="7592"/>
                  </a:lnTo>
                  <a:lnTo>
                    <a:pt x="2873" y="7606"/>
                  </a:lnTo>
                  <a:lnTo>
                    <a:pt x="2942" y="7619"/>
                  </a:lnTo>
                  <a:lnTo>
                    <a:pt x="3012" y="7631"/>
                  </a:lnTo>
                  <a:lnTo>
                    <a:pt x="3085" y="7642"/>
                  </a:lnTo>
                  <a:lnTo>
                    <a:pt x="3160" y="7653"/>
                  </a:lnTo>
                  <a:lnTo>
                    <a:pt x="3238" y="7663"/>
                  </a:lnTo>
                  <a:lnTo>
                    <a:pt x="3319" y="7673"/>
                  </a:lnTo>
                  <a:lnTo>
                    <a:pt x="3404" y="7683"/>
                  </a:lnTo>
                  <a:lnTo>
                    <a:pt x="3492" y="7693"/>
                  </a:lnTo>
                  <a:lnTo>
                    <a:pt x="3682" y="7712"/>
                  </a:lnTo>
                  <a:lnTo>
                    <a:pt x="4566" y="7798"/>
                  </a:lnTo>
                  <a:lnTo>
                    <a:pt x="5140" y="7856"/>
                  </a:lnTo>
                  <a:lnTo>
                    <a:pt x="5541" y="7897"/>
                  </a:lnTo>
                  <a:lnTo>
                    <a:pt x="5691" y="7913"/>
                  </a:lnTo>
                  <a:lnTo>
                    <a:pt x="5691" y="7823"/>
                  </a:lnTo>
                  <a:close/>
                  <a:moveTo>
                    <a:pt x="5691" y="6655"/>
                  </a:moveTo>
                  <a:lnTo>
                    <a:pt x="5242" y="6586"/>
                  </a:lnTo>
                  <a:lnTo>
                    <a:pt x="4905" y="6531"/>
                  </a:lnTo>
                  <a:lnTo>
                    <a:pt x="4511" y="6463"/>
                  </a:lnTo>
                  <a:lnTo>
                    <a:pt x="3893" y="6354"/>
                  </a:lnTo>
                  <a:lnTo>
                    <a:pt x="3774" y="6332"/>
                  </a:lnTo>
                  <a:lnTo>
                    <a:pt x="3662" y="6311"/>
                  </a:lnTo>
                  <a:lnTo>
                    <a:pt x="3554" y="6291"/>
                  </a:lnTo>
                  <a:lnTo>
                    <a:pt x="3452" y="6270"/>
                  </a:lnTo>
                  <a:lnTo>
                    <a:pt x="3355" y="6250"/>
                  </a:lnTo>
                  <a:lnTo>
                    <a:pt x="3262" y="6229"/>
                  </a:lnTo>
                  <a:lnTo>
                    <a:pt x="3174" y="6208"/>
                  </a:lnTo>
                  <a:lnTo>
                    <a:pt x="3090" y="6187"/>
                  </a:lnTo>
                  <a:lnTo>
                    <a:pt x="3009" y="6165"/>
                  </a:lnTo>
                  <a:lnTo>
                    <a:pt x="2932" y="6143"/>
                  </a:lnTo>
                  <a:lnTo>
                    <a:pt x="2859" y="6120"/>
                  </a:lnTo>
                  <a:lnTo>
                    <a:pt x="2788" y="6096"/>
                  </a:lnTo>
                  <a:lnTo>
                    <a:pt x="2721" y="6071"/>
                  </a:lnTo>
                  <a:lnTo>
                    <a:pt x="2655" y="6045"/>
                  </a:lnTo>
                  <a:lnTo>
                    <a:pt x="2593" y="6018"/>
                  </a:lnTo>
                  <a:lnTo>
                    <a:pt x="2532" y="5990"/>
                  </a:lnTo>
                  <a:lnTo>
                    <a:pt x="2473" y="5960"/>
                  </a:lnTo>
                  <a:lnTo>
                    <a:pt x="2415" y="5929"/>
                  </a:lnTo>
                  <a:lnTo>
                    <a:pt x="2359" y="5896"/>
                  </a:lnTo>
                  <a:lnTo>
                    <a:pt x="2303" y="5861"/>
                  </a:lnTo>
                  <a:lnTo>
                    <a:pt x="2249" y="5825"/>
                  </a:lnTo>
                  <a:lnTo>
                    <a:pt x="2195" y="5786"/>
                  </a:lnTo>
                  <a:lnTo>
                    <a:pt x="2141" y="5745"/>
                  </a:lnTo>
                  <a:lnTo>
                    <a:pt x="2087" y="5702"/>
                  </a:lnTo>
                  <a:lnTo>
                    <a:pt x="2033" y="5657"/>
                  </a:lnTo>
                  <a:lnTo>
                    <a:pt x="1978" y="5609"/>
                  </a:lnTo>
                  <a:lnTo>
                    <a:pt x="1450" y="5130"/>
                  </a:lnTo>
                  <a:lnTo>
                    <a:pt x="795" y="4526"/>
                  </a:lnTo>
                  <a:lnTo>
                    <a:pt x="236" y="4010"/>
                  </a:lnTo>
                  <a:lnTo>
                    <a:pt x="0" y="3791"/>
                  </a:lnTo>
                  <a:lnTo>
                    <a:pt x="0" y="4234"/>
                  </a:lnTo>
                  <a:lnTo>
                    <a:pt x="812" y="4902"/>
                  </a:lnTo>
                  <a:lnTo>
                    <a:pt x="1289" y="5294"/>
                  </a:lnTo>
                  <a:lnTo>
                    <a:pt x="1615" y="5561"/>
                  </a:lnTo>
                  <a:lnTo>
                    <a:pt x="1978" y="5855"/>
                  </a:lnTo>
                  <a:lnTo>
                    <a:pt x="2037" y="5902"/>
                  </a:lnTo>
                  <a:lnTo>
                    <a:pt x="2097" y="5945"/>
                  </a:lnTo>
                  <a:lnTo>
                    <a:pt x="2157" y="5985"/>
                  </a:lnTo>
                  <a:lnTo>
                    <a:pt x="2217" y="6023"/>
                  </a:lnTo>
                  <a:lnTo>
                    <a:pt x="2278" y="6058"/>
                  </a:lnTo>
                  <a:lnTo>
                    <a:pt x="2341" y="6090"/>
                  </a:lnTo>
                  <a:lnTo>
                    <a:pt x="2403" y="6120"/>
                  </a:lnTo>
                  <a:lnTo>
                    <a:pt x="2467" y="6148"/>
                  </a:lnTo>
                  <a:lnTo>
                    <a:pt x="2532" y="6174"/>
                  </a:lnTo>
                  <a:lnTo>
                    <a:pt x="2598" y="6199"/>
                  </a:lnTo>
                  <a:lnTo>
                    <a:pt x="2665" y="6221"/>
                  </a:lnTo>
                  <a:lnTo>
                    <a:pt x="2734" y="6242"/>
                  </a:lnTo>
                  <a:lnTo>
                    <a:pt x="2804" y="6262"/>
                  </a:lnTo>
                  <a:lnTo>
                    <a:pt x="2876" y="6280"/>
                  </a:lnTo>
                  <a:lnTo>
                    <a:pt x="2949" y="6297"/>
                  </a:lnTo>
                  <a:lnTo>
                    <a:pt x="3024" y="6314"/>
                  </a:lnTo>
                  <a:lnTo>
                    <a:pt x="3100" y="6329"/>
                  </a:lnTo>
                  <a:lnTo>
                    <a:pt x="3179" y="6344"/>
                  </a:lnTo>
                  <a:lnTo>
                    <a:pt x="3260" y="6359"/>
                  </a:lnTo>
                  <a:lnTo>
                    <a:pt x="3342" y="6373"/>
                  </a:lnTo>
                  <a:lnTo>
                    <a:pt x="3514" y="6401"/>
                  </a:lnTo>
                  <a:lnTo>
                    <a:pt x="3887" y="6459"/>
                  </a:lnTo>
                  <a:lnTo>
                    <a:pt x="4530" y="6562"/>
                  </a:lnTo>
                  <a:lnTo>
                    <a:pt x="5110" y="6656"/>
                  </a:lnTo>
                  <a:lnTo>
                    <a:pt x="5691" y="6751"/>
                  </a:lnTo>
                  <a:lnTo>
                    <a:pt x="5691" y="6655"/>
                  </a:lnTo>
                  <a:close/>
                  <a:moveTo>
                    <a:pt x="5691" y="6263"/>
                  </a:moveTo>
                  <a:lnTo>
                    <a:pt x="5097" y="6166"/>
                  </a:lnTo>
                  <a:lnTo>
                    <a:pt x="4711" y="6101"/>
                  </a:lnTo>
                  <a:lnTo>
                    <a:pt x="4364" y="6041"/>
                  </a:lnTo>
                  <a:lnTo>
                    <a:pt x="3887" y="5956"/>
                  </a:lnTo>
                  <a:lnTo>
                    <a:pt x="3796" y="5939"/>
                  </a:lnTo>
                  <a:lnTo>
                    <a:pt x="3706" y="5922"/>
                  </a:lnTo>
                  <a:lnTo>
                    <a:pt x="3617" y="5905"/>
                  </a:lnTo>
                  <a:lnTo>
                    <a:pt x="3531" y="5887"/>
                  </a:lnTo>
                  <a:lnTo>
                    <a:pt x="3446" y="5868"/>
                  </a:lnTo>
                  <a:lnTo>
                    <a:pt x="3364" y="5849"/>
                  </a:lnTo>
                  <a:lnTo>
                    <a:pt x="3283" y="5829"/>
                  </a:lnTo>
                  <a:lnTo>
                    <a:pt x="3203" y="5808"/>
                  </a:lnTo>
                  <a:lnTo>
                    <a:pt x="3126" y="5786"/>
                  </a:lnTo>
                  <a:lnTo>
                    <a:pt x="3050" y="5763"/>
                  </a:lnTo>
                  <a:lnTo>
                    <a:pt x="2975" y="5739"/>
                  </a:lnTo>
                  <a:lnTo>
                    <a:pt x="2902" y="5714"/>
                  </a:lnTo>
                  <a:lnTo>
                    <a:pt x="2831" y="5687"/>
                  </a:lnTo>
                  <a:lnTo>
                    <a:pt x="2761" y="5660"/>
                  </a:lnTo>
                  <a:lnTo>
                    <a:pt x="2693" y="5630"/>
                  </a:lnTo>
                  <a:lnTo>
                    <a:pt x="2626" y="5600"/>
                  </a:lnTo>
                  <a:lnTo>
                    <a:pt x="2561" y="5567"/>
                  </a:lnTo>
                  <a:lnTo>
                    <a:pt x="2497" y="5533"/>
                  </a:lnTo>
                  <a:lnTo>
                    <a:pt x="2434" y="5497"/>
                  </a:lnTo>
                  <a:lnTo>
                    <a:pt x="2373" y="5459"/>
                  </a:lnTo>
                  <a:lnTo>
                    <a:pt x="2313" y="5420"/>
                  </a:lnTo>
                  <a:lnTo>
                    <a:pt x="2254" y="5378"/>
                  </a:lnTo>
                  <a:lnTo>
                    <a:pt x="2196" y="5334"/>
                  </a:lnTo>
                  <a:lnTo>
                    <a:pt x="2140" y="5288"/>
                  </a:lnTo>
                  <a:lnTo>
                    <a:pt x="2085" y="5240"/>
                  </a:lnTo>
                  <a:lnTo>
                    <a:pt x="2031" y="5189"/>
                  </a:lnTo>
                  <a:lnTo>
                    <a:pt x="1978" y="5136"/>
                  </a:lnTo>
                  <a:lnTo>
                    <a:pt x="1482" y="4618"/>
                  </a:lnTo>
                  <a:lnTo>
                    <a:pt x="0" y="3066"/>
                  </a:lnTo>
                  <a:lnTo>
                    <a:pt x="0" y="3539"/>
                  </a:lnTo>
                  <a:lnTo>
                    <a:pt x="898" y="4381"/>
                  </a:lnTo>
                  <a:lnTo>
                    <a:pt x="1402" y="4854"/>
                  </a:lnTo>
                  <a:lnTo>
                    <a:pt x="1699" y="5130"/>
                  </a:lnTo>
                  <a:lnTo>
                    <a:pt x="1973" y="5382"/>
                  </a:lnTo>
                  <a:lnTo>
                    <a:pt x="2029" y="5432"/>
                  </a:lnTo>
                  <a:lnTo>
                    <a:pt x="2086" y="5479"/>
                  </a:lnTo>
                  <a:lnTo>
                    <a:pt x="2145" y="5522"/>
                  </a:lnTo>
                  <a:lnTo>
                    <a:pt x="2204" y="5563"/>
                  </a:lnTo>
                  <a:lnTo>
                    <a:pt x="2264" y="5602"/>
                  </a:lnTo>
                  <a:lnTo>
                    <a:pt x="2326" y="5637"/>
                  </a:lnTo>
                  <a:lnTo>
                    <a:pt x="2389" y="5671"/>
                  </a:lnTo>
                  <a:lnTo>
                    <a:pt x="2453" y="5702"/>
                  </a:lnTo>
                  <a:lnTo>
                    <a:pt x="2519" y="5731"/>
                  </a:lnTo>
                  <a:lnTo>
                    <a:pt x="2586" y="5758"/>
                  </a:lnTo>
                  <a:lnTo>
                    <a:pt x="2654" y="5784"/>
                  </a:lnTo>
                  <a:lnTo>
                    <a:pt x="2724" y="5807"/>
                  </a:lnTo>
                  <a:lnTo>
                    <a:pt x="2795" y="5830"/>
                  </a:lnTo>
                  <a:lnTo>
                    <a:pt x="2868" y="5851"/>
                  </a:lnTo>
                  <a:lnTo>
                    <a:pt x="2943" y="5870"/>
                  </a:lnTo>
                  <a:lnTo>
                    <a:pt x="3019" y="5889"/>
                  </a:lnTo>
                  <a:lnTo>
                    <a:pt x="3098" y="5907"/>
                  </a:lnTo>
                  <a:lnTo>
                    <a:pt x="3177" y="5924"/>
                  </a:lnTo>
                  <a:lnTo>
                    <a:pt x="3259" y="5941"/>
                  </a:lnTo>
                  <a:lnTo>
                    <a:pt x="3343" y="5957"/>
                  </a:lnTo>
                  <a:lnTo>
                    <a:pt x="3429" y="5972"/>
                  </a:lnTo>
                  <a:lnTo>
                    <a:pt x="3606" y="6004"/>
                  </a:lnTo>
                  <a:lnTo>
                    <a:pt x="3887" y="6052"/>
                  </a:lnTo>
                  <a:lnTo>
                    <a:pt x="4532" y="6161"/>
                  </a:lnTo>
                  <a:lnTo>
                    <a:pt x="5112" y="6258"/>
                  </a:lnTo>
                  <a:lnTo>
                    <a:pt x="5691" y="6354"/>
                  </a:lnTo>
                  <a:lnTo>
                    <a:pt x="5691" y="6263"/>
                  </a:lnTo>
                  <a:close/>
                  <a:moveTo>
                    <a:pt x="5691" y="5886"/>
                  </a:moveTo>
                  <a:lnTo>
                    <a:pt x="4916" y="5748"/>
                  </a:lnTo>
                  <a:lnTo>
                    <a:pt x="4470" y="5668"/>
                  </a:lnTo>
                  <a:lnTo>
                    <a:pt x="4185" y="5615"/>
                  </a:lnTo>
                  <a:lnTo>
                    <a:pt x="3893" y="5559"/>
                  </a:lnTo>
                  <a:lnTo>
                    <a:pt x="3770" y="5534"/>
                  </a:lnTo>
                  <a:lnTo>
                    <a:pt x="3654" y="5510"/>
                  </a:lnTo>
                  <a:lnTo>
                    <a:pt x="3545" y="5486"/>
                  </a:lnTo>
                  <a:lnTo>
                    <a:pt x="3442" y="5462"/>
                  </a:lnTo>
                  <a:lnTo>
                    <a:pt x="3345" y="5438"/>
                  </a:lnTo>
                  <a:lnTo>
                    <a:pt x="3254" y="5414"/>
                  </a:lnTo>
                  <a:lnTo>
                    <a:pt x="3167" y="5389"/>
                  </a:lnTo>
                  <a:lnTo>
                    <a:pt x="3086" y="5364"/>
                  </a:lnTo>
                  <a:lnTo>
                    <a:pt x="3009" y="5338"/>
                  </a:lnTo>
                  <a:lnTo>
                    <a:pt x="2936" y="5312"/>
                  </a:lnTo>
                  <a:lnTo>
                    <a:pt x="2867" y="5284"/>
                  </a:lnTo>
                  <a:lnTo>
                    <a:pt x="2802" y="5256"/>
                  </a:lnTo>
                  <a:lnTo>
                    <a:pt x="2740" y="5227"/>
                  </a:lnTo>
                  <a:lnTo>
                    <a:pt x="2681" y="5197"/>
                  </a:lnTo>
                  <a:lnTo>
                    <a:pt x="2624" y="5166"/>
                  </a:lnTo>
                  <a:lnTo>
                    <a:pt x="2570" y="5133"/>
                  </a:lnTo>
                  <a:lnTo>
                    <a:pt x="2518" y="5099"/>
                  </a:lnTo>
                  <a:lnTo>
                    <a:pt x="2467" y="5063"/>
                  </a:lnTo>
                  <a:lnTo>
                    <a:pt x="2418" y="5026"/>
                  </a:lnTo>
                  <a:lnTo>
                    <a:pt x="2370" y="4987"/>
                  </a:lnTo>
                  <a:lnTo>
                    <a:pt x="2322" y="4946"/>
                  </a:lnTo>
                  <a:lnTo>
                    <a:pt x="2274" y="4903"/>
                  </a:lnTo>
                  <a:lnTo>
                    <a:pt x="2227" y="4858"/>
                  </a:lnTo>
                  <a:lnTo>
                    <a:pt x="2179" y="4810"/>
                  </a:lnTo>
                  <a:lnTo>
                    <a:pt x="2131" y="4761"/>
                  </a:lnTo>
                  <a:lnTo>
                    <a:pt x="2081" y="4709"/>
                  </a:lnTo>
                  <a:lnTo>
                    <a:pt x="2030" y="4655"/>
                  </a:lnTo>
                  <a:lnTo>
                    <a:pt x="1951" y="4567"/>
                  </a:lnTo>
                  <a:lnTo>
                    <a:pt x="1881" y="4489"/>
                  </a:lnTo>
                  <a:lnTo>
                    <a:pt x="1745" y="4333"/>
                  </a:lnTo>
                  <a:lnTo>
                    <a:pt x="1452" y="3993"/>
                  </a:lnTo>
                  <a:lnTo>
                    <a:pt x="0" y="2289"/>
                  </a:lnTo>
                  <a:lnTo>
                    <a:pt x="0" y="2791"/>
                  </a:lnTo>
                  <a:lnTo>
                    <a:pt x="666" y="3498"/>
                  </a:lnTo>
                  <a:lnTo>
                    <a:pt x="1102" y="3957"/>
                  </a:lnTo>
                  <a:lnTo>
                    <a:pt x="1393" y="4261"/>
                  </a:lnTo>
                  <a:lnTo>
                    <a:pt x="1597" y="4473"/>
                  </a:lnTo>
                  <a:lnTo>
                    <a:pt x="1779" y="4660"/>
                  </a:lnTo>
                  <a:lnTo>
                    <a:pt x="1884" y="4766"/>
                  </a:lnTo>
                  <a:lnTo>
                    <a:pt x="1973" y="4854"/>
                  </a:lnTo>
                  <a:lnTo>
                    <a:pt x="2043" y="4920"/>
                  </a:lnTo>
                  <a:lnTo>
                    <a:pt x="2112" y="4982"/>
                  </a:lnTo>
                  <a:lnTo>
                    <a:pt x="2182" y="5040"/>
                  </a:lnTo>
                  <a:lnTo>
                    <a:pt x="2251" y="5093"/>
                  </a:lnTo>
                  <a:lnTo>
                    <a:pt x="2320" y="5143"/>
                  </a:lnTo>
                  <a:lnTo>
                    <a:pt x="2389" y="5188"/>
                  </a:lnTo>
                  <a:lnTo>
                    <a:pt x="2458" y="5231"/>
                  </a:lnTo>
                  <a:lnTo>
                    <a:pt x="2527" y="5269"/>
                  </a:lnTo>
                  <a:lnTo>
                    <a:pt x="2595" y="5305"/>
                  </a:lnTo>
                  <a:lnTo>
                    <a:pt x="2664" y="5338"/>
                  </a:lnTo>
                  <a:lnTo>
                    <a:pt x="2734" y="5368"/>
                  </a:lnTo>
                  <a:lnTo>
                    <a:pt x="2803" y="5396"/>
                  </a:lnTo>
                  <a:lnTo>
                    <a:pt x="2872" y="5422"/>
                  </a:lnTo>
                  <a:lnTo>
                    <a:pt x="2942" y="5445"/>
                  </a:lnTo>
                  <a:lnTo>
                    <a:pt x="3012" y="5466"/>
                  </a:lnTo>
                  <a:lnTo>
                    <a:pt x="3082" y="5486"/>
                  </a:lnTo>
                  <a:lnTo>
                    <a:pt x="3153" y="5504"/>
                  </a:lnTo>
                  <a:lnTo>
                    <a:pt x="3224" y="5521"/>
                  </a:lnTo>
                  <a:lnTo>
                    <a:pt x="3296" y="5536"/>
                  </a:lnTo>
                  <a:lnTo>
                    <a:pt x="3368" y="5551"/>
                  </a:lnTo>
                  <a:lnTo>
                    <a:pt x="3441" y="5565"/>
                  </a:lnTo>
                  <a:lnTo>
                    <a:pt x="3515" y="5578"/>
                  </a:lnTo>
                  <a:lnTo>
                    <a:pt x="3815" y="5630"/>
                  </a:lnTo>
                  <a:lnTo>
                    <a:pt x="3893" y="5644"/>
                  </a:lnTo>
                  <a:lnTo>
                    <a:pt x="4468" y="5748"/>
                  </a:lnTo>
                  <a:lnTo>
                    <a:pt x="5691" y="5971"/>
                  </a:lnTo>
                  <a:lnTo>
                    <a:pt x="5691" y="5886"/>
                  </a:lnTo>
                  <a:close/>
                  <a:moveTo>
                    <a:pt x="5691" y="5483"/>
                  </a:moveTo>
                  <a:lnTo>
                    <a:pt x="5018" y="5357"/>
                  </a:lnTo>
                  <a:lnTo>
                    <a:pt x="4606" y="5280"/>
                  </a:lnTo>
                  <a:lnTo>
                    <a:pt x="4287" y="5218"/>
                  </a:lnTo>
                  <a:lnTo>
                    <a:pt x="3893" y="5141"/>
                  </a:lnTo>
                  <a:lnTo>
                    <a:pt x="3774" y="5117"/>
                  </a:lnTo>
                  <a:lnTo>
                    <a:pt x="3660" y="5091"/>
                  </a:lnTo>
                  <a:lnTo>
                    <a:pt x="3552" y="5065"/>
                  </a:lnTo>
                  <a:lnTo>
                    <a:pt x="3448" y="5038"/>
                  </a:lnTo>
                  <a:lnTo>
                    <a:pt x="3348" y="5010"/>
                  </a:lnTo>
                  <a:lnTo>
                    <a:pt x="3253" y="4981"/>
                  </a:lnTo>
                  <a:lnTo>
                    <a:pt x="3162" y="4950"/>
                  </a:lnTo>
                  <a:lnTo>
                    <a:pt x="3076" y="4919"/>
                  </a:lnTo>
                  <a:lnTo>
                    <a:pt x="2993" y="4887"/>
                  </a:lnTo>
                  <a:lnTo>
                    <a:pt x="2914" y="4855"/>
                  </a:lnTo>
                  <a:lnTo>
                    <a:pt x="2839" y="4821"/>
                  </a:lnTo>
                  <a:lnTo>
                    <a:pt x="2767" y="4786"/>
                  </a:lnTo>
                  <a:lnTo>
                    <a:pt x="2698" y="4751"/>
                  </a:lnTo>
                  <a:lnTo>
                    <a:pt x="2633" y="4715"/>
                  </a:lnTo>
                  <a:lnTo>
                    <a:pt x="2571" y="4678"/>
                  </a:lnTo>
                  <a:lnTo>
                    <a:pt x="2512" y="4640"/>
                  </a:lnTo>
                  <a:lnTo>
                    <a:pt x="2455" y="4601"/>
                  </a:lnTo>
                  <a:lnTo>
                    <a:pt x="2401" y="4562"/>
                  </a:lnTo>
                  <a:lnTo>
                    <a:pt x="2350" y="4522"/>
                  </a:lnTo>
                  <a:lnTo>
                    <a:pt x="2301" y="4481"/>
                  </a:lnTo>
                  <a:lnTo>
                    <a:pt x="2254" y="4439"/>
                  </a:lnTo>
                  <a:lnTo>
                    <a:pt x="2209" y="4397"/>
                  </a:lnTo>
                  <a:lnTo>
                    <a:pt x="2166" y="4354"/>
                  </a:lnTo>
                  <a:lnTo>
                    <a:pt x="2124" y="4310"/>
                  </a:lnTo>
                  <a:lnTo>
                    <a:pt x="2085" y="4266"/>
                  </a:lnTo>
                  <a:lnTo>
                    <a:pt x="2046" y="4221"/>
                  </a:lnTo>
                  <a:lnTo>
                    <a:pt x="2009" y="4176"/>
                  </a:lnTo>
                  <a:lnTo>
                    <a:pt x="1973" y="4130"/>
                  </a:lnTo>
                  <a:lnTo>
                    <a:pt x="0" y="1533"/>
                  </a:lnTo>
                  <a:lnTo>
                    <a:pt x="0" y="2077"/>
                  </a:lnTo>
                  <a:lnTo>
                    <a:pt x="1275" y="3585"/>
                  </a:lnTo>
                  <a:lnTo>
                    <a:pt x="1763" y="4158"/>
                  </a:lnTo>
                  <a:lnTo>
                    <a:pt x="1939" y="4362"/>
                  </a:lnTo>
                  <a:lnTo>
                    <a:pt x="1973" y="4401"/>
                  </a:lnTo>
                  <a:lnTo>
                    <a:pt x="2026" y="4459"/>
                  </a:lnTo>
                  <a:lnTo>
                    <a:pt x="2081" y="4515"/>
                  </a:lnTo>
                  <a:lnTo>
                    <a:pt x="2137" y="4567"/>
                  </a:lnTo>
                  <a:lnTo>
                    <a:pt x="2194" y="4616"/>
                  </a:lnTo>
                  <a:lnTo>
                    <a:pt x="2253" y="4662"/>
                  </a:lnTo>
                  <a:lnTo>
                    <a:pt x="2313" y="4706"/>
                  </a:lnTo>
                  <a:lnTo>
                    <a:pt x="2375" y="4747"/>
                  </a:lnTo>
                  <a:lnTo>
                    <a:pt x="2438" y="4786"/>
                  </a:lnTo>
                  <a:lnTo>
                    <a:pt x="2503" y="4822"/>
                  </a:lnTo>
                  <a:lnTo>
                    <a:pt x="2569" y="4856"/>
                  </a:lnTo>
                  <a:lnTo>
                    <a:pt x="2637" y="4889"/>
                  </a:lnTo>
                  <a:lnTo>
                    <a:pt x="2706" y="4919"/>
                  </a:lnTo>
                  <a:lnTo>
                    <a:pt x="2776" y="4947"/>
                  </a:lnTo>
                  <a:lnTo>
                    <a:pt x="2847" y="4974"/>
                  </a:lnTo>
                  <a:lnTo>
                    <a:pt x="2920" y="5000"/>
                  </a:lnTo>
                  <a:lnTo>
                    <a:pt x="2994" y="5023"/>
                  </a:lnTo>
                  <a:lnTo>
                    <a:pt x="3070" y="5046"/>
                  </a:lnTo>
                  <a:lnTo>
                    <a:pt x="3146" y="5067"/>
                  </a:lnTo>
                  <a:lnTo>
                    <a:pt x="3224" y="5088"/>
                  </a:lnTo>
                  <a:lnTo>
                    <a:pt x="3304" y="5107"/>
                  </a:lnTo>
                  <a:lnTo>
                    <a:pt x="3384" y="5126"/>
                  </a:lnTo>
                  <a:lnTo>
                    <a:pt x="3466" y="5143"/>
                  </a:lnTo>
                  <a:lnTo>
                    <a:pt x="3549" y="5161"/>
                  </a:lnTo>
                  <a:lnTo>
                    <a:pt x="3633" y="5177"/>
                  </a:lnTo>
                  <a:lnTo>
                    <a:pt x="3718" y="5194"/>
                  </a:lnTo>
                  <a:lnTo>
                    <a:pt x="4509" y="5341"/>
                  </a:lnTo>
                  <a:lnTo>
                    <a:pt x="5090" y="5450"/>
                  </a:lnTo>
                  <a:lnTo>
                    <a:pt x="5691" y="5564"/>
                  </a:lnTo>
                  <a:lnTo>
                    <a:pt x="5691" y="5483"/>
                  </a:lnTo>
                  <a:close/>
                  <a:moveTo>
                    <a:pt x="5692" y="8608"/>
                  </a:moveTo>
                  <a:lnTo>
                    <a:pt x="4864" y="8540"/>
                  </a:lnTo>
                  <a:lnTo>
                    <a:pt x="4401" y="8503"/>
                  </a:lnTo>
                  <a:lnTo>
                    <a:pt x="4135" y="8483"/>
                  </a:lnTo>
                  <a:lnTo>
                    <a:pt x="3849" y="8463"/>
                  </a:lnTo>
                  <a:lnTo>
                    <a:pt x="3742" y="8454"/>
                  </a:lnTo>
                  <a:lnTo>
                    <a:pt x="3682" y="8449"/>
                  </a:lnTo>
                  <a:lnTo>
                    <a:pt x="3620" y="8443"/>
                  </a:lnTo>
                  <a:lnTo>
                    <a:pt x="3555" y="8436"/>
                  </a:lnTo>
                  <a:lnTo>
                    <a:pt x="3486" y="8428"/>
                  </a:lnTo>
                  <a:lnTo>
                    <a:pt x="3415" y="8419"/>
                  </a:lnTo>
                  <a:lnTo>
                    <a:pt x="3340" y="8410"/>
                  </a:lnTo>
                  <a:lnTo>
                    <a:pt x="3264" y="8399"/>
                  </a:lnTo>
                  <a:lnTo>
                    <a:pt x="3184" y="8388"/>
                  </a:lnTo>
                  <a:lnTo>
                    <a:pt x="3102" y="8376"/>
                  </a:lnTo>
                  <a:lnTo>
                    <a:pt x="3018" y="8362"/>
                  </a:lnTo>
                  <a:lnTo>
                    <a:pt x="2932" y="8348"/>
                  </a:lnTo>
                  <a:lnTo>
                    <a:pt x="2844" y="8333"/>
                  </a:lnTo>
                  <a:lnTo>
                    <a:pt x="2754" y="8317"/>
                  </a:lnTo>
                  <a:lnTo>
                    <a:pt x="2662" y="8299"/>
                  </a:lnTo>
                  <a:lnTo>
                    <a:pt x="2569" y="8281"/>
                  </a:lnTo>
                  <a:lnTo>
                    <a:pt x="2474" y="8261"/>
                  </a:lnTo>
                  <a:lnTo>
                    <a:pt x="2378" y="8240"/>
                  </a:lnTo>
                  <a:lnTo>
                    <a:pt x="2281" y="8218"/>
                  </a:lnTo>
                  <a:lnTo>
                    <a:pt x="2183" y="8195"/>
                  </a:lnTo>
                  <a:lnTo>
                    <a:pt x="2083" y="8170"/>
                  </a:lnTo>
                  <a:lnTo>
                    <a:pt x="1983" y="8145"/>
                  </a:lnTo>
                  <a:lnTo>
                    <a:pt x="1334" y="7965"/>
                  </a:lnTo>
                  <a:lnTo>
                    <a:pt x="690" y="7777"/>
                  </a:lnTo>
                  <a:lnTo>
                    <a:pt x="197" y="7628"/>
                  </a:lnTo>
                  <a:lnTo>
                    <a:pt x="0" y="7568"/>
                  </a:lnTo>
                  <a:lnTo>
                    <a:pt x="0" y="7885"/>
                  </a:lnTo>
                  <a:lnTo>
                    <a:pt x="850" y="8087"/>
                  </a:lnTo>
                  <a:lnTo>
                    <a:pt x="1340" y="8202"/>
                  </a:lnTo>
                  <a:lnTo>
                    <a:pt x="1654" y="8274"/>
                  </a:lnTo>
                  <a:lnTo>
                    <a:pt x="1978" y="8346"/>
                  </a:lnTo>
                  <a:lnTo>
                    <a:pt x="2038" y="8359"/>
                  </a:lnTo>
                  <a:lnTo>
                    <a:pt x="2099" y="8371"/>
                  </a:lnTo>
                  <a:lnTo>
                    <a:pt x="2163" y="8383"/>
                  </a:lnTo>
                  <a:lnTo>
                    <a:pt x="2228" y="8394"/>
                  </a:lnTo>
                  <a:lnTo>
                    <a:pt x="2295" y="8406"/>
                  </a:lnTo>
                  <a:lnTo>
                    <a:pt x="2363" y="8416"/>
                  </a:lnTo>
                  <a:lnTo>
                    <a:pt x="2434" y="8427"/>
                  </a:lnTo>
                  <a:lnTo>
                    <a:pt x="2506" y="8437"/>
                  </a:lnTo>
                  <a:lnTo>
                    <a:pt x="2580" y="8447"/>
                  </a:lnTo>
                  <a:lnTo>
                    <a:pt x="2655" y="8456"/>
                  </a:lnTo>
                  <a:lnTo>
                    <a:pt x="2733" y="8465"/>
                  </a:lnTo>
                  <a:lnTo>
                    <a:pt x="2812" y="8474"/>
                  </a:lnTo>
                  <a:lnTo>
                    <a:pt x="2892" y="8483"/>
                  </a:lnTo>
                  <a:lnTo>
                    <a:pt x="3059" y="8500"/>
                  </a:lnTo>
                  <a:lnTo>
                    <a:pt x="3233" y="8516"/>
                  </a:lnTo>
                  <a:lnTo>
                    <a:pt x="3413" y="8531"/>
                  </a:lnTo>
                  <a:lnTo>
                    <a:pt x="3600" y="8546"/>
                  </a:lnTo>
                  <a:lnTo>
                    <a:pt x="3893" y="8567"/>
                  </a:lnTo>
                  <a:lnTo>
                    <a:pt x="4591" y="8617"/>
                  </a:lnTo>
                  <a:lnTo>
                    <a:pt x="5692" y="8693"/>
                  </a:lnTo>
                  <a:lnTo>
                    <a:pt x="5692" y="8608"/>
                  </a:lnTo>
                  <a:close/>
                  <a:moveTo>
                    <a:pt x="5692" y="8215"/>
                  </a:moveTo>
                  <a:lnTo>
                    <a:pt x="4289" y="8070"/>
                  </a:lnTo>
                  <a:lnTo>
                    <a:pt x="4053" y="8046"/>
                  </a:lnTo>
                  <a:lnTo>
                    <a:pt x="3844" y="8022"/>
                  </a:lnTo>
                  <a:lnTo>
                    <a:pt x="3527" y="7990"/>
                  </a:lnTo>
                  <a:lnTo>
                    <a:pt x="3460" y="7982"/>
                  </a:lnTo>
                  <a:lnTo>
                    <a:pt x="3391" y="7974"/>
                  </a:lnTo>
                  <a:lnTo>
                    <a:pt x="3321" y="7965"/>
                  </a:lnTo>
                  <a:lnTo>
                    <a:pt x="3250" y="7956"/>
                  </a:lnTo>
                  <a:lnTo>
                    <a:pt x="3177" y="7945"/>
                  </a:lnTo>
                  <a:lnTo>
                    <a:pt x="3102" y="7933"/>
                  </a:lnTo>
                  <a:lnTo>
                    <a:pt x="3026" y="7921"/>
                  </a:lnTo>
                  <a:lnTo>
                    <a:pt x="2949" y="7906"/>
                  </a:lnTo>
                  <a:lnTo>
                    <a:pt x="2870" y="7891"/>
                  </a:lnTo>
                  <a:lnTo>
                    <a:pt x="2789" y="7873"/>
                  </a:lnTo>
                  <a:lnTo>
                    <a:pt x="2707" y="7854"/>
                  </a:lnTo>
                  <a:lnTo>
                    <a:pt x="2623" y="7834"/>
                  </a:lnTo>
                  <a:lnTo>
                    <a:pt x="2538" y="7811"/>
                  </a:lnTo>
                  <a:lnTo>
                    <a:pt x="2451" y="7786"/>
                  </a:lnTo>
                  <a:lnTo>
                    <a:pt x="2362" y="7759"/>
                  </a:lnTo>
                  <a:lnTo>
                    <a:pt x="2271" y="7730"/>
                  </a:lnTo>
                  <a:lnTo>
                    <a:pt x="2179" y="7698"/>
                  </a:lnTo>
                  <a:lnTo>
                    <a:pt x="2085" y="7663"/>
                  </a:lnTo>
                  <a:lnTo>
                    <a:pt x="1989" y="7626"/>
                  </a:lnTo>
                  <a:lnTo>
                    <a:pt x="1332" y="7360"/>
                  </a:lnTo>
                  <a:lnTo>
                    <a:pt x="687" y="7091"/>
                  </a:lnTo>
                  <a:lnTo>
                    <a:pt x="195" y="6884"/>
                  </a:lnTo>
                  <a:lnTo>
                    <a:pt x="0" y="6801"/>
                  </a:lnTo>
                  <a:lnTo>
                    <a:pt x="0" y="7138"/>
                  </a:lnTo>
                  <a:lnTo>
                    <a:pt x="753" y="7400"/>
                  </a:lnTo>
                  <a:lnTo>
                    <a:pt x="1211" y="7558"/>
                  </a:lnTo>
                  <a:lnTo>
                    <a:pt x="1559" y="7676"/>
                  </a:lnTo>
                  <a:lnTo>
                    <a:pt x="1984" y="7818"/>
                  </a:lnTo>
                  <a:lnTo>
                    <a:pt x="2068" y="7845"/>
                  </a:lnTo>
                  <a:lnTo>
                    <a:pt x="2150" y="7871"/>
                  </a:lnTo>
                  <a:lnTo>
                    <a:pt x="2229" y="7895"/>
                  </a:lnTo>
                  <a:lnTo>
                    <a:pt x="2306" y="7917"/>
                  </a:lnTo>
                  <a:lnTo>
                    <a:pt x="2381" y="7938"/>
                  </a:lnTo>
                  <a:lnTo>
                    <a:pt x="2454" y="7957"/>
                  </a:lnTo>
                  <a:lnTo>
                    <a:pt x="2526" y="7974"/>
                  </a:lnTo>
                  <a:lnTo>
                    <a:pt x="2598" y="7990"/>
                  </a:lnTo>
                  <a:lnTo>
                    <a:pt x="2668" y="8005"/>
                  </a:lnTo>
                  <a:lnTo>
                    <a:pt x="2738" y="8019"/>
                  </a:lnTo>
                  <a:lnTo>
                    <a:pt x="2809" y="8032"/>
                  </a:lnTo>
                  <a:lnTo>
                    <a:pt x="2880" y="8044"/>
                  </a:lnTo>
                  <a:lnTo>
                    <a:pt x="2952" y="8055"/>
                  </a:lnTo>
                  <a:lnTo>
                    <a:pt x="3025" y="8066"/>
                  </a:lnTo>
                  <a:lnTo>
                    <a:pt x="3099" y="8076"/>
                  </a:lnTo>
                  <a:lnTo>
                    <a:pt x="3176" y="8085"/>
                  </a:lnTo>
                  <a:lnTo>
                    <a:pt x="3254" y="8094"/>
                  </a:lnTo>
                  <a:lnTo>
                    <a:pt x="3336" y="8103"/>
                  </a:lnTo>
                  <a:lnTo>
                    <a:pt x="3508" y="8120"/>
                  </a:lnTo>
                  <a:lnTo>
                    <a:pt x="3898" y="8155"/>
                  </a:lnTo>
                  <a:lnTo>
                    <a:pt x="4539" y="8210"/>
                  </a:lnTo>
                  <a:lnTo>
                    <a:pt x="5115" y="8259"/>
                  </a:lnTo>
                  <a:lnTo>
                    <a:pt x="5692" y="8306"/>
                  </a:lnTo>
                  <a:lnTo>
                    <a:pt x="5692" y="8215"/>
                  </a:lnTo>
                  <a:close/>
                  <a:moveTo>
                    <a:pt x="5692" y="7440"/>
                  </a:moveTo>
                  <a:lnTo>
                    <a:pt x="5342" y="7397"/>
                  </a:lnTo>
                  <a:lnTo>
                    <a:pt x="5038" y="7359"/>
                  </a:lnTo>
                  <a:lnTo>
                    <a:pt x="3898" y="7214"/>
                  </a:lnTo>
                  <a:lnTo>
                    <a:pt x="3761" y="7195"/>
                  </a:lnTo>
                  <a:lnTo>
                    <a:pt x="3631" y="7176"/>
                  </a:lnTo>
                  <a:lnTo>
                    <a:pt x="3508" y="7155"/>
                  </a:lnTo>
                  <a:lnTo>
                    <a:pt x="3392" y="7134"/>
                  </a:lnTo>
                  <a:lnTo>
                    <a:pt x="3282" y="7111"/>
                  </a:lnTo>
                  <a:lnTo>
                    <a:pt x="3179" y="7088"/>
                  </a:lnTo>
                  <a:lnTo>
                    <a:pt x="3081" y="7064"/>
                  </a:lnTo>
                  <a:lnTo>
                    <a:pt x="2989" y="7040"/>
                  </a:lnTo>
                  <a:lnTo>
                    <a:pt x="2902" y="7015"/>
                  </a:lnTo>
                  <a:lnTo>
                    <a:pt x="2821" y="6990"/>
                  </a:lnTo>
                  <a:lnTo>
                    <a:pt x="2744" y="6964"/>
                  </a:lnTo>
                  <a:lnTo>
                    <a:pt x="2672" y="6938"/>
                  </a:lnTo>
                  <a:lnTo>
                    <a:pt x="2604" y="6912"/>
                  </a:lnTo>
                  <a:lnTo>
                    <a:pt x="2540" y="6886"/>
                  </a:lnTo>
                  <a:lnTo>
                    <a:pt x="2480" y="6860"/>
                  </a:lnTo>
                  <a:lnTo>
                    <a:pt x="2424" y="6834"/>
                  </a:lnTo>
                  <a:lnTo>
                    <a:pt x="2370" y="6808"/>
                  </a:lnTo>
                  <a:lnTo>
                    <a:pt x="2320" y="6782"/>
                  </a:lnTo>
                  <a:lnTo>
                    <a:pt x="2272" y="6757"/>
                  </a:lnTo>
                  <a:lnTo>
                    <a:pt x="2226" y="6732"/>
                  </a:lnTo>
                  <a:lnTo>
                    <a:pt x="2183" y="6707"/>
                  </a:lnTo>
                  <a:lnTo>
                    <a:pt x="2025" y="6616"/>
                  </a:lnTo>
                  <a:lnTo>
                    <a:pt x="1989" y="6595"/>
                  </a:lnTo>
                  <a:lnTo>
                    <a:pt x="1544" y="6319"/>
                  </a:lnTo>
                  <a:lnTo>
                    <a:pt x="876" y="5884"/>
                  </a:lnTo>
                  <a:lnTo>
                    <a:pt x="266" y="5482"/>
                  </a:lnTo>
                  <a:lnTo>
                    <a:pt x="0" y="5306"/>
                  </a:lnTo>
                  <a:lnTo>
                    <a:pt x="0" y="5682"/>
                  </a:lnTo>
                  <a:lnTo>
                    <a:pt x="813" y="6157"/>
                  </a:lnTo>
                  <a:lnTo>
                    <a:pt x="1290" y="6433"/>
                  </a:lnTo>
                  <a:lnTo>
                    <a:pt x="1617" y="6618"/>
                  </a:lnTo>
                  <a:lnTo>
                    <a:pt x="1979" y="6816"/>
                  </a:lnTo>
                  <a:lnTo>
                    <a:pt x="2049" y="6854"/>
                  </a:lnTo>
                  <a:lnTo>
                    <a:pt x="2119" y="6890"/>
                  </a:lnTo>
                  <a:lnTo>
                    <a:pt x="2189" y="6924"/>
                  </a:lnTo>
                  <a:lnTo>
                    <a:pt x="2258" y="6956"/>
                  </a:lnTo>
                  <a:lnTo>
                    <a:pt x="2328" y="6986"/>
                  </a:lnTo>
                  <a:lnTo>
                    <a:pt x="2397" y="7015"/>
                  </a:lnTo>
                  <a:lnTo>
                    <a:pt x="2467" y="7042"/>
                  </a:lnTo>
                  <a:lnTo>
                    <a:pt x="2537" y="7068"/>
                  </a:lnTo>
                  <a:lnTo>
                    <a:pt x="2608" y="7092"/>
                  </a:lnTo>
                  <a:lnTo>
                    <a:pt x="2679" y="7115"/>
                  </a:lnTo>
                  <a:lnTo>
                    <a:pt x="2751" y="7137"/>
                  </a:lnTo>
                  <a:lnTo>
                    <a:pt x="2824" y="7157"/>
                  </a:lnTo>
                  <a:lnTo>
                    <a:pt x="2897" y="7176"/>
                  </a:lnTo>
                  <a:lnTo>
                    <a:pt x="2972" y="7194"/>
                  </a:lnTo>
                  <a:lnTo>
                    <a:pt x="3048" y="7211"/>
                  </a:lnTo>
                  <a:lnTo>
                    <a:pt x="3125" y="7227"/>
                  </a:lnTo>
                  <a:lnTo>
                    <a:pt x="3203" y="7243"/>
                  </a:lnTo>
                  <a:lnTo>
                    <a:pt x="3283" y="7257"/>
                  </a:lnTo>
                  <a:lnTo>
                    <a:pt x="3364" y="7270"/>
                  </a:lnTo>
                  <a:lnTo>
                    <a:pt x="3447" y="7283"/>
                  </a:lnTo>
                  <a:lnTo>
                    <a:pt x="3532" y="7296"/>
                  </a:lnTo>
                  <a:lnTo>
                    <a:pt x="3619" y="7307"/>
                  </a:lnTo>
                  <a:lnTo>
                    <a:pt x="3708" y="7319"/>
                  </a:lnTo>
                  <a:lnTo>
                    <a:pt x="3799" y="7329"/>
                  </a:lnTo>
                  <a:lnTo>
                    <a:pt x="3893" y="7340"/>
                  </a:lnTo>
                  <a:lnTo>
                    <a:pt x="5692" y="7536"/>
                  </a:lnTo>
                  <a:lnTo>
                    <a:pt x="5692" y="7440"/>
                  </a:lnTo>
                  <a:close/>
                  <a:moveTo>
                    <a:pt x="5692" y="7048"/>
                  </a:moveTo>
                  <a:lnTo>
                    <a:pt x="5322" y="6996"/>
                  </a:lnTo>
                  <a:lnTo>
                    <a:pt x="5012" y="6952"/>
                  </a:lnTo>
                  <a:lnTo>
                    <a:pt x="3898" y="6791"/>
                  </a:lnTo>
                  <a:lnTo>
                    <a:pt x="3763" y="6771"/>
                  </a:lnTo>
                  <a:lnTo>
                    <a:pt x="3636" y="6750"/>
                  </a:lnTo>
                  <a:lnTo>
                    <a:pt x="3514" y="6728"/>
                  </a:lnTo>
                  <a:lnTo>
                    <a:pt x="3399" y="6705"/>
                  </a:lnTo>
                  <a:lnTo>
                    <a:pt x="3290" y="6682"/>
                  </a:lnTo>
                  <a:lnTo>
                    <a:pt x="3187" y="6658"/>
                  </a:lnTo>
                  <a:lnTo>
                    <a:pt x="3089" y="6633"/>
                  </a:lnTo>
                  <a:lnTo>
                    <a:pt x="2997" y="6608"/>
                  </a:lnTo>
                  <a:lnTo>
                    <a:pt x="2910" y="6583"/>
                  </a:lnTo>
                  <a:lnTo>
                    <a:pt x="2827" y="6557"/>
                  </a:lnTo>
                  <a:lnTo>
                    <a:pt x="2749" y="6530"/>
                  </a:lnTo>
                  <a:lnTo>
                    <a:pt x="2676" y="6503"/>
                  </a:lnTo>
                  <a:lnTo>
                    <a:pt x="2607" y="6476"/>
                  </a:lnTo>
                  <a:lnTo>
                    <a:pt x="2541" y="6449"/>
                  </a:lnTo>
                  <a:lnTo>
                    <a:pt x="2480" y="6421"/>
                  </a:lnTo>
                  <a:lnTo>
                    <a:pt x="2421" y="6393"/>
                  </a:lnTo>
                  <a:lnTo>
                    <a:pt x="2367" y="6366"/>
                  </a:lnTo>
                  <a:lnTo>
                    <a:pt x="2315" y="6338"/>
                  </a:lnTo>
                  <a:lnTo>
                    <a:pt x="2265" y="6310"/>
                  </a:lnTo>
                  <a:lnTo>
                    <a:pt x="2219" y="6282"/>
                  </a:lnTo>
                  <a:lnTo>
                    <a:pt x="2174" y="6254"/>
                  </a:lnTo>
                  <a:lnTo>
                    <a:pt x="2132" y="6226"/>
                  </a:lnTo>
                  <a:lnTo>
                    <a:pt x="2091" y="6199"/>
                  </a:lnTo>
                  <a:lnTo>
                    <a:pt x="2053" y="6171"/>
                  </a:lnTo>
                  <a:lnTo>
                    <a:pt x="2015" y="6144"/>
                  </a:lnTo>
                  <a:lnTo>
                    <a:pt x="1979" y="6117"/>
                  </a:lnTo>
                  <a:lnTo>
                    <a:pt x="1538" y="5777"/>
                  </a:lnTo>
                  <a:lnTo>
                    <a:pt x="872" y="5253"/>
                  </a:lnTo>
                  <a:lnTo>
                    <a:pt x="265" y="4773"/>
                  </a:lnTo>
                  <a:lnTo>
                    <a:pt x="0" y="4563"/>
                  </a:lnTo>
                  <a:lnTo>
                    <a:pt x="0" y="4971"/>
                  </a:lnTo>
                  <a:lnTo>
                    <a:pt x="794" y="5529"/>
                  </a:lnTo>
                  <a:lnTo>
                    <a:pt x="1265" y="5858"/>
                  </a:lnTo>
                  <a:lnTo>
                    <a:pt x="1599" y="6087"/>
                  </a:lnTo>
                  <a:lnTo>
                    <a:pt x="1984" y="6343"/>
                  </a:lnTo>
                  <a:lnTo>
                    <a:pt x="2058" y="6391"/>
                  </a:lnTo>
                  <a:lnTo>
                    <a:pt x="2131" y="6436"/>
                  </a:lnTo>
                  <a:lnTo>
                    <a:pt x="2203" y="6477"/>
                  </a:lnTo>
                  <a:lnTo>
                    <a:pt x="2275" y="6516"/>
                  </a:lnTo>
                  <a:lnTo>
                    <a:pt x="2347" y="6551"/>
                  </a:lnTo>
                  <a:lnTo>
                    <a:pt x="2418" y="6584"/>
                  </a:lnTo>
                  <a:lnTo>
                    <a:pt x="2489" y="6614"/>
                  </a:lnTo>
                  <a:lnTo>
                    <a:pt x="2560" y="6642"/>
                  </a:lnTo>
                  <a:lnTo>
                    <a:pt x="2630" y="6667"/>
                  </a:lnTo>
                  <a:lnTo>
                    <a:pt x="2701" y="6691"/>
                  </a:lnTo>
                  <a:lnTo>
                    <a:pt x="2771" y="6712"/>
                  </a:lnTo>
                  <a:lnTo>
                    <a:pt x="2842" y="6732"/>
                  </a:lnTo>
                  <a:lnTo>
                    <a:pt x="2913" y="6750"/>
                  </a:lnTo>
                  <a:lnTo>
                    <a:pt x="2984" y="6766"/>
                  </a:lnTo>
                  <a:lnTo>
                    <a:pt x="3056" y="6781"/>
                  </a:lnTo>
                  <a:lnTo>
                    <a:pt x="3128" y="6795"/>
                  </a:lnTo>
                  <a:lnTo>
                    <a:pt x="3201" y="6808"/>
                  </a:lnTo>
                  <a:lnTo>
                    <a:pt x="3275" y="6820"/>
                  </a:lnTo>
                  <a:lnTo>
                    <a:pt x="3349" y="6832"/>
                  </a:lnTo>
                  <a:lnTo>
                    <a:pt x="3424" y="6842"/>
                  </a:lnTo>
                  <a:lnTo>
                    <a:pt x="3500" y="6852"/>
                  </a:lnTo>
                  <a:lnTo>
                    <a:pt x="3898" y="6902"/>
                  </a:lnTo>
                  <a:lnTo>
                    <a:pt x="4481" y="6979"/>
                  </a:lnTo>
                  <a:lnTo>
                    <a:pt x="5064" y="7059"/>
                  </a:lnTo>
                  <a:lnTo>
                    <a:pt x="5513" y="7123"/>
                  </a:lnTo>
                  <a:lnTo>
                    <a:pt x="5692" y="7149"/>
                  </a:lnTo>
                  <a:lnTo>
                    <a:pt x="5692" y="7048"/>
                  </a:lnTo>
                  <a:close/>
                  <a:moveTo>
                    <a:pt x="5692" y="5100"/>
                  </a:moveTo>
                  <a:lnTo>
                    <a:pt x="4852" y="4934"/>
                  </a:lnTo>
                  <a:lnTo>
                    <a:pt x="4384" y="4841"/>
                  </a:lnTo>
                  <a:lnTo>
                    <a:pt x="4121" y="4787"/>
                  </a:lnTo>
                  <a:lnTo>
                    <a:pt x="3893" y="4738"/>
                  </a:lnTo>
                  <a:lnTo>
                    <a:pt x="3758" y="4708"/>
                  </a:lnTo>
                  <a:lnTo>
                    <a:pt x="3631" y="4676"/>
                  </a:lnTo>
                  <a:lnTo>
                    <a:pt x="3510" y="4644"/>
                  </a:lnTo>
                  <a:lnTo>
                    <a:pt x="3396" y="4610"/>
                  </a:lnTo>
                  <a:lnTo>
                    <a:pt x="3288" y="4575"/>
                  </a:lnTo>
                  <a:lnTo>
                    <a:pt x="3186" y="4539"/>
                  </a:lnTo>
                  <a:lnTo>
                    <a:pt x="3090" y="4502"/>
                  </a:lnTo>
                  <a:lnTo>
                    <a:pt x="3000" y="4465"/>
                  </a:lnTo>
                  <a:lnTo>
                    <a:pt x="2914" y="4426"/>
                  </a:lnTo>
                  <a:lnTo>
                    <a:pt x="2834" y="4388"/>
                  </a:lnTo>
                  <a:lnTo>
                    <a:pt x="2759" y="4348"/>
                  </a:lnTo>
                  <a:lnTo>
                    <a:pt x="2689" y="4309"/>
                  </a:lnTo>
                  <a:lnTo>
                    <a:pt x="2623" y="4269"/>
                  </a:lnTo>
                  <a:lnTo>
                    <a:pt x="2561" y="4228"/>
                  </a:lnTo>
                  <a:lnTo>
                    <a:pt x="2503" y="4188"/>
                  </a:lnTo>
                  <a:lnTo>
                    <a:pt x="2449" y="4148"/>
                  </a:lnTo>
                  <a:lnTo>
                    <a:pt x="2399" y="4107"/>
                  </a:lnTo>
                  <a:lnTo>
                    <a:pt x="2352" y="4067"/>
                  </a:lnTo>
                  <a:lnTo>
                    <a:pt x="2308" y="4027"/>
                  </a:lnTo>
                  <a:lnTo>
                    <a:pt x="2268" y="3987"/>
                  </a:lnTo>
                  <a:lnTo>
                    <a:pt x="2229" y="3948"/>
                  </a:lnTo>
                  <a:lnTo>
                    <a:pt x="2194" y="3909"/>
                  </a:lnTo>
                  <a:lnTo>
                    <a:pt x="2161" y="3871"/>
                  </a:lnTo>
                  <a:lnTo>
                    <a:pt x="2129" y="3833"/>
                  </a:lnTo>
                  <a:lnTo>
                    <a:pt x="2100" y="3797"/>
                  </a:lnTo>
                  <a:lnTo>
                    <a:pt x="2072" y="3761"/>
                  </a:lnTo>
                  <a:lnTo>
                    <a:pt x="2021" y="3691"/>
                  </a:lnTo>
                  <a:lnTo>
                    <a:pt x="1955" y="3601"/>
                  </a:lnTo>
                  <a:lnTo>
                    <a:pt x="1872" y="3486"/>
                  </a:lnTo>
                  <a:lnTo>
                    <a:pt x="1660" y="3181"/>
                  </a:lnTo>
                  <a:lnTo>
                    <a:pt x="869" y="2036"/>
                  </a:lnTo>
                  <a:lnTo>
                    <a:pt x="0" y="769"/>
                  </a:lnTo>
                  <a:lnTo>
                    <a:pt x="0" y="1343"/>
                  </a:lnTo>
                  <a:lnTo>
                    <a:pt x="1733" y="3606"/>
                  </a:lnTo>
                  <a:lnTo>
                    <a:pt x="1978" y="3923"/>
                  </a:lnTo>
                  <a:lnTo>
                    <a:pt x="2030" y="3987"/>
                  </a:lnTo>
                  <a:lnTo>
                    <a:pt x="2083" y="4046"/>
                  </a:lnTo>
                  <a:lnTo>
                    <a:pt x="2139" y="4103"/>
                  </a:lnTo>
                  <a:lnTo>
                    <a:pt x="2196" y="4156"/>
                  </a:lnTo>
                  <a:lnTo>
                    <a:pt x="2255" y="4206"/>
                  </a:lnTo>
                  <a:lnTo>
                    <a:pt x="2315" y="4254"/>
                  </a:lnTo>
                  <a:lnTo>
                    <a:pt x="2377" y="4298"/>
                  </a:lnTo>
                  <a:lnTo>
                    <a:pt x="2441" y="4340"/>
                  </a:lnTo>
                  <a:lnTo>
                    <a:pt x="2506" y="4379"/>
                  </a:lnTo>
                  <a:lnTo>
                    <a:pt x="2572" y="4416"/>
                  </a:lnTo>
                  <a:lnTo>
                    <a:pt x="2639" y="4451"/>
                  </a:lnTo>
                  <a:lnTo>
                    <a:pt x="2708" y="4483"/>
                  </a:lnTo>
                  <a:lnTo>
                    <a:pt x="2778" y="4514"/>
                  </a:lnTo>
                  <a:lnTo>
                    <a:pt x="2848" y="4542"/>
                  </a:lnTo>
                  <a:lnTo>
                    <a:pt x="2920" y="4569"/>
                  </a:lnTo>
                  <a:lnTo>
                    <a:pt x="2992" y="4594"/>
                  </a:lnTo>
                  <a:lnTo>
                    <a:pt x="3065" y="4618"/>
                  </a:lnTo>
                  <a:lnTo>
                    <a:pt x="3139" y="4640"/>
                  </a:lnTo>
                  <a:lnTo>
                    <a:pt x="3213" y="4661"/>
                  </a:lnTo>
                  <a:lnTo>
                    <a:pt x="3288" y="4682"/>
                  </a:lnTo>
                  <a:lnTo>
                    <a:pt x="3363" y="4701"/>
                  </a:lnTo>
                  <a:lnTo>
                    <a:pt x="3438" y="4719"/>
                  </a:lnTo>
                  <a:lnTo>
                    <a:pt x="3514" y="4737"/>
                  </a:lnTo>
                  <a:lnTo>
                    <a:pt x="3590" y="4754"/>
                  </a:lnTo>
                  <a:lnTo>
                    <a:pt x="3893" y="4819"/>
                  </a:lnTo>
                  <a:lnTo>
                    <a:pt x="4470" y="4939"/>
                  </a:lnTo>
                  <a:lnTo>
                    <a:pt x="5056" y="5056"/>
                  </a:lnTo>
                  <a:lnTo>
                    <a:pt x="5510" y="5145"/>
                  </a:lnTo>
                  <a:lnTo>
                    <a:pt x="5692" y="5180"/>
                  </a:lnTo>
                  <a:lnTo>
                    <a:pt x="5692" y="5100"/>
                  </a:lnTo>
                  <a:close/>
                  <a:moveTo>
                    <a:pt x="5692" y="4713"/>
                  </a:moveTo>
                  <a:lnTo>
                    <a:pt x="5358" y="4636"/>
                  </a:lnTo>
                  <a:lnTo>
                    <a:pt x="5061" y="4570"/>
                  </a:lnTo>
                  <a:lnTo>
                    <a:pt x="4631" y="4478"/>
                  </a:lnTo>
                  <a:lnTo>
                    <a:pt x="3902" y="4323"/>
                  </a:lnTo>
                  <a:lnTo>
                    <a:pt x="3780" y="4297"/>
                  </a:lnTo>
                  <a:lnTo>
                    <a:pt x="3664" y="4269"/>
                  </a:lnTo>
                  <a:lnTo>
                    <a:pt x="3553" y="4240"/>
                  </a:lnTo>
                  <a:lnTo>
                    <a:pt x="3448" y="4211"/>
                  </a:lnTo>
                  <a:lnTo>
                    <a:pt x="3349" y="4181"/>
                  </a:lnTo>
                  <a:lnTo>
                    <a:pt x="3254" y="4150"/>
                  </a:lnTo>
                  <a:lnTo>
                    <a:pt x="3164" y="4118"/>
                  </a:lnTo>
                  <a:lnTo>
                    <a:pt x="3079" y="4086"/>
                  </a:lnTo>
                  <a:lnTo>
                    <a:pt x="2998" y="4052"/>
                  </a:lnTo>
                  <a:lnTo>
                    <a:pt x="2921" y="4018"/>
                  </a:lnTo>
                  <a:lnTo>
                    <a:pt x="2849" y="3983"/>
                  </a:lnTo>
                  <a:lnTo>
                    <a:pt x="2780" y="3948"/>
                  </a:lnTo>
                  <a:lnTo>
                    <a:pt x="2715" y="3911"/>
                  </a:lnTo>
                  <a:lnTo>
                    <a:pt x="2654" y="3874"/>
                  </a:lnTo>
                  <a:lnTo>
                    <a:pt x="2596" y="3836"/>
                  </a:lnTo>
                  <a:lnTo>
                    <a:pt x="2541" y="3797"/>
                  </a:lnTo>
                  <a:lnTo>
                    <a:pt x="2489" y="3758"/>
                  </a:lnTo>
                  <a:lnTo>
                    <a:pt x="2439" y="3717"/>
                  </a:lnTo>
                  <a:lnTo>
                    <a:pt x="2393" y="3676"/>
                  </a:lnTo>
                  <a:lnTo>
                    <a:pt x="2348" y="3634"/>
                  </a:lnTo>
                  <a:lnTo>
                    <a:pt x="2306" y="3592"/>
                  </a:lnTo>
                  <a:lnTo>
                    <a:pt x="2266" y="3549"/>
                  </a:lnTo>
                  <a:lnTo>
                    <a:pt x="2228" y="3505"/>
                  </a:lnTo>
                  <a:lnTo>
                    <a:pt x="2191" y="3460"/>
                  </a:lnTo>
                  <a:lnTo>
                    <a:pt x="2156" y="3415"/>
                  </a:lnTo>
                  <a:lnTo>
                    <a:pt x="2122" y="3369"/>
                  </a:lnTo>
                  <a:lnTo>
                    <a:pt x="2089" y="3322"/>
                  </a:lnTo>
                  <a:lnTo>
                    <a:pt x="2056" y="3274"/>
                  </a:lnTo>
                  <a:lnTo>
                    <a:pt x="2025" y="3226"/>
                  </a:lnTo>
                  <a:lnTo>
                    <a:pt x="1994" y="3177"/>
                  </a:lnTo>
                  <a:lnTo>
                    <a:pt x="0" y="0"/>
                  </a:lnTo>
                  <a:lnTo>
                    <a:pt x="0" y="635"/>
                  </a:lnTo>
                  <a:lnTo>
                    <a:pt x="926" y="1965"/>
                  </a:lnTo>
                  <a:lnTo>
                    <a:pt x="1441" y="2703"/>
                  </a:lnTo>
                  <a:lnTo>
                    <a:pt x="1730" y="3113"/>
                  </a:lnTo>
                  <a:lnTo>
                    <a:pt x="1978" y="3460"/>
                  </a:lnTo>
                  <a:lnTo>
                    <a:pt x="2028" y="3528"/>
                  </a:lnTo>
                  <a:lnTo>
                    <a:pt x="2077" y="3591"/>
                  </a:lnTo>
                  <a:lnTo>
                    <a:pt x="2127" y="3650"/>
                  </a:lnTo>
                  <a:lnTo>
                    <a:pt x="2176" y="3705"/>
                  </a:lnTo>
                  <a:lnTo>
                    <a:pt x="2226" y="3757"/>
                  </a:lnTo>
                  <a:lnTo>
                    <a:pt x="2277" y="3805"/>
                  </a:lnTo>
                  <a:lnTo>
                    <a:pt x="2328" y="3850"/>
                  </a:lnTo>
                  <a:lnTo>
                    <a:pt x="2380" y="3892"/>
                  </a:lnTo>
                  <a:lnTo>
                    <a:pt x="2433" y="3931"/>
                  </a:lnTo>
                  <a:lnTo>
                    <a:pt x="2487" y="3968"/>
                  </a:lnTo>
                  <a:lnTo>
                    <a:pt x="2543" y="4002"/>
                  </a:lnTo>
                  <a:lnTo>
                    <a:pt x="2601" y="4035"/>
                  </a:lnTo>
                  <a:lnTo>
                    <a:pt x="2660" y="4065"/>
                  </a:lnTo>
                  <a:lnTo>
                    <a:pt x="2721" y="4093"/>
                  </a:lnTo>
                  <a:lnTo>
                    <a:pt x="2784" y="4120"/>
                  </a:lnTo>
                  <a:lnTo>
                    <a:pt x="2849" y="4145"/>
                  </a:lnTo>
                  <a:lnTo>
                    <a:pt x="2917" y="4169"/>
                  </a:lnTo>
                  <a:lnTo>
                    <a:pt x="2988" y="4193"/>
                  </a:lnTo>
                  <a:lnTo>
                    <a:pt x="3061" y="4215"/>
                  </a:lnTo>
                  <a:lnTo>
                    <a:pt x="3138" y="4237"/>
                  </a:lnTo>
                  <a:lnTo>
                    <a:pt x="3218" y="4258"/>
                  </a:lnTo>
                  <a:lnTo>
                    <a:pt x="3301" y="4279"/>
                  </a:lnTo>
                  <a:lnTo>
                    <a:pt x="3387" y="4300"/>
                  </a:lnTo>
                  <a:lnTo>
                    <a:pt x="3478" y="4321"/>
                  </a:lnTo>
                  <a:lnTo>
                    <a:pt x="3670" y="4365"/>
                  </a:lnTo>
                  <a:lnTo>
                    <a:pt x="3880" y="4412"/>
                  </a:lnTo>
                  <a:lnTo>
                    <a:pt x="4593" y="4570"/>
                  </a:lnTo>
                  <a:lnTo>
                    <a:pt x="5168" y="4695"/>
                  </a:lnTo>
                  <a:lnTo>
                    <a:pt x="5692" y="4808"/>
                  </a:lnTo>
                  <a:lnTo>
                    <a:pt x="5692" y="4713"/>
                  </a:lnTo>
                  <a:close/>
                </a:path>
              </a:pathLst>
            </a:custGeom>
            <a:solidFill>
              <a:srgbClr val="E9E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5105" y="1677776"/>
            <a:ext cx="2797667" cy="1777441"/>
            <a:chOff x="0" y="0"/>
            <a:chExt cx="2425696" cy="3077954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2425696" cy="30779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118413" y="118413"/>
              <a:ext cx="2188870" cy="2841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5106" y="3810000"/>
            <a:ext cx="2797667" cy="2194909"/>
            <a:chOff x="0" y="0"/>
            <a:chExt cx="2425696" cy="3077954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2425696" cy="30779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158952" y="118412"/>
              <a:ext cx="2188870" cy="2841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24169" y="1870664"/>
            <a:ext cx="4271240" cy="1141998"/>
            <a:chOff x="3332619" y="3307807"/>
            <a:chExt cx="5235152" cy="1590022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5143013" y="1497413"/>
              <a:ext cx="1590022" cy="5210809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4"/>
            <p:cNvSpPr txBox="1"/>
            <p:nvPr/>
          </p:nvSpPr>
          <p:spPr>
            <a:xfrm>
              <a:off x="3332620" y="3385424"/>
              <a:ext cx="5235151" cy="1434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92088" marR="0" lvl="1" indent="-1920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sz="2600" dirty="0" smtClean="0">
                  <a:solidFill>
                    <a:srgbClr val="154194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bg-BG" sz="2800" dirty="0" smtClean="0">
                  <a:solidFill>
                    <a:srgbClr val="154194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4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bg-BG" sz="2800" b="0" i="0" u="none" strike="noStrike" kern="1200" cap="none" spc="0" normalizeH="0" baseline="0" dirty="0" smtClean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октомври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202</a:t>
              </a:r>
              <a:r>
                <a:rPr kumimoji="0" lang="bg-BG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2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194"/>
                  </a:solidFill>
                  <a:effectLst/>
                  <a:uLnTx/>
                  <a:uFillTx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г.</a:t>
              </a:r>
              <a:endParaRPr kumimoji="0" lang="bg-BG" sz="2600" b="0" i="0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08665" y="3894441"/>
            <a:ext cx="4647936" cy="1926306"/>
            <a:chOff x="3255001" y="2920842"/>
            <a:chExt cx="5405321" cy="2637932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599653" y="1576190"/>
              <a:ext cx="2637932" cy="5327235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4"/>
            <p:cNvSpPr txBox="1"/>
            <p:nvPr/>
          </p:nvSpPr>
          <p:spPr>
            <a:xfrm>
              <a:off x="3332619" y="3385425"/>
              <a:ext cx="5327703" cy="1434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38200" y="130481"/>
            <a:ext cx="7887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Предстояща покана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по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ЕКС за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202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г.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kumimoji="0" lang="bg-BG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95" y="6129343"/>
            <a:ext cx="1798356" cy="728657"/>
          </a:xfrm>
          <a:prstGeom prst="rect">
            <a:avLst/>
          </a:prstGeom>
        </p:spPr>
      </p:pic>
      <p:pic>
        <p:nvPicPr>
          <p:cNvPr id="24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25" y="6149467"/>
            <a:ext cx="1933575" cy="644525"/>
          </a:xfrm>
          <a:prstGeom prst="rect">
            <a:avLst/>
          </a:prstGeom>
        </p:spPr>
      </p:pic>
      <p:pic>
        <p:nvPicPr>
          <p:cNvPr id="25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7299"/>
            <a:ext cx="1798356" cy="728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6151" y="1935444"/>
            <a:ext cx="25469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3200" b="1" noProof="0" dirty="0" smtClean="0">
                <a:solidFill>
                  <a:prstClr val="white"/>
                </a:solidFill>
                <a:latin typeface="Calibri"/>
              </a:rPr>
              <a:t>П</a:t>
            </a: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роекти 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солидарност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76" y="4706182"/>
            <a:ext cx="2853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Знак за качество </a:t>
            </a:r>
          </a:p>
        </p:txBody>
      </p:sp>
      <p:grpSp>
        <p:nvGrpSpPr>
          <p:cNvPr id="26" name="docshapegroup342"/>
          <p:cNvGrpSpPr>
            <a:grpSpLocks/>
          </p:cNvGrpSpPr>
          <p:nvPr/>
        </p:nvGrpSpPr>
        <p:grpSpPr bwMode="auto">
          <a:xfrm rot="19604455">
            <a:off x="7905817" y="2971515"/>
            <a:ext cx="924560" cy="1419860"/>
            <a:chOff x="13974" y="-2768"/>
            <a:chExt cx="1456" cy="2236"/>
          </a:xfrm>
        </p:grpSpPr>
        <p:sp>
          <p:nvSpPr>
            <p:cNvPr id="27" name="docshape343"/>
            <p:cNvSpPr>
              <a:spLocks/>
            </p:cNvSpPr>
            <p:nvPr/>
          </p:nvSpPr>
          <p:spPr bwMode="auto">
            <a:xfrm>
              <a:off x="13974" y="-2768"/>
              <a:ext cx="1456" cy="1149"/>
            </a:xfrm>
            <a:custGeom>
              <a:avLst/>
              <a:gdLst>
                <a:gd name="T0" fmla="+- 0 15430 13974"/>
                <a:gd name="T1" fmla="*/ T0 w 1456"/>
                <a:gd name="T2" fmla="+- 0 -1619 -2767"/>
                <a:gd name="T3" fmla="*/ -1619 h 1149"/>
                <a:gd name="T4" fmla="+- 0 15405 13974"/>
                <a:gd name="T5" fmla="*/ T4 w 1456"/>
                <a:gd name="T6" fmla="+- 0 -1691 -2767"/>
                <a:gd name="T7" fmla="*/ -1691 h 1149"/>
                <a:gd name="T8" fmla="+- 0 15376 13974"/>
                <a:gd name="T9" fmla="*/ T8 w 1456"/>
                <a:gd name="T10" fmla="+- 0 -1763 -2767"/>
                <a:gd name="T11" fmla="*/ -1763 h 1149"/>
                <a:gd name="T12" fmla="+- 0 15345 13974"/>
                <a:gd name="T13" fmla="*/ T12 w 1456"/>
                <a:gd name="T14" fmla="+- 0 -1832 -2767"/>
                <a:gd name="T15" fmla="*/ -1832 h 1149"/>
                <a:gd name="T16" fmla="+- 0 15310 13974"/>
                <a:gd name="T17" fmla="*/ T16 w 1456"/>
                <a:gd name="T18" fmla="+- 0 -1900 -2767"/>
                <a:gd name="T19" fmla="*/ -1900 h 1149"/>
                <a:gd name="T20" fmla="+- 0 15273 13974"/>
                <a:gd name="T21" fmla="*/ T20 w 1456"/>
                <a:gd name="T22" fmla="+- 0 -1966 -2767"/>
                <a:gd name="T23" fmla="*/ -1966 h 1149"/>
                <a:gd name="T24" fmla="+- 0 15232 13974"/>
                <a:gd name="T25" fmla="*/ T24 w 1456"/>
                <a:gd name="T26" fmla="+- 0 -2029 -2767"/>
                <a:gd name="T27" fmla="*/ -2029 h 1149"/>
                <a:gd name="T28" fmla="+- 0 15189 13974"/>
                <a:gd name="T29" fmla="*/ T28 w 1456"/>
                <a:gd name="T30" fmla="+- 0 -2091 -2767"/>
                <a:gd name="T31" fmla="*/ -2091 h 1149"/>
                <a:gd name="T32" fmla="+- 0 15144 13974"/>
                <a:gd name="T33" fmla="*/ T32 w 1456"/>
                <a:gd name="T34" fmla="+- 0 -2151 -2767"/>
                <a:gd name="T35" fmla="*/ -2151 h 1149"/>
                <a:gd name="T36" fmla="+- 0 15095 13974"/>
                <a:gd name="T37" fmla="*/ T36 w 1456"/>
                <a:gd name="T38" fmla="+- 0 -2208 -2767"/>
                <a:gd name="T39" fmla="*/ -2208 h 1149"/>
                <a:gd name="T40" fmla="+- 0 15045 13974"/>
                <a:gd name="T41" fmla="*/ T40 w 1456"/>
                <a:gd name="T42" fmla="+- 0 -2263 -2767"/>
                <a:gd name="T43" fmla="*/ -2263 h 1149"/>
                <a:gd name="T44" fmla="+- 0 14991 13974"/>
                <a:gd name="T45" fmla="*/ T44 w 1456"/>
                <a:gd name="T46" fmla="+- 0 -2316 -2767"/>
                <a:gd name="T47" fmla="*/ -2316 h 1149"/>
                <a:gd name="T48" fmla="+- 0 14936 13974"/>
                <a:gd name="T49" fmla="*/ T48 w 1456"/>
                <a:gd name="T50" fmla="+- 0 -2366 -2767"/>
                <a:gd name="T51" fmla="*/ -2366 h 1149"/>
                <a:gd name="T52" fmla="+- 0 14879 13974"/>
                <a:gd name="T53" fmla="*/ T52 w 1456"/>
                <a:gd name="T54" fmla="+- 0 -2414 -2767"/>
                <a:gd name="T55" fmla="*/ -2414 h 1149"/>
                <a:gd name="T56" fmla="+- 0 14819 13974"/>
                <a:gd name="T57" fmla="*/ T56 w 1456"/>
                <a:gd name="T58" fmla="+- 0 -2459 -2767"/>
                <a:gd name="T59" fmla="*/ -2459 h 1149"/>
                <a:gd name="T60" fmla="+- 0 14757 13974"/>
                <a:gd name="T61" fmla="*/ T60 w 1456"/>
                <a:gd name="T62" fmla="+- 0 -2501 -2767"/>
                <a:gd name="T63" fmla="*/ -2501 h 1149"/>
                <a:gd name="T64" fmla="+- 0 14694 13974"/>
                <a:gd name="T65" fmla="*/ T64 w 1456"/>
                <a:gd name="T66" fmla="+- 0 -2541 -2767"/>
                <a:gd name="T67" fmla="*/ -2541 h 1149"/>
                <a:gd name="T68" fmla="+- 0 14628 13974"/>
                <a:gd name="T69" fmla="*/ T68 w 1456"/>
                <a:gd name="T70" fmla="+- 0 -2577 -2767"/>
                <a:gd name="T71" fmla="*/ -2577 h 1149"/>
                <a:gd name="T72" fmla="+- 0 14561 13974"/>
                <a:gd name="T73" fmla="*/ T72 w 1456"/>
                <a:gd name="T74" fmla="+- 0 -2611 -2767"/>
                <a:gd name="T75" fmla="*/ -2611 h 1149"/>
                <a:gd name="T76" fmla="+- 0 14493 13974"/>
                <a:gd name="T77" fmla="*/ T76 w 1456"/>
                <a:gd name="T78" fmla="+- 0 -2642 -2767"/>
                <a:gd name="T79" fmla="*/ -2642 h 1149"/>
                <a:gd name="T80" fmla="+- 0 14422 13974"/>
                <a:gd name="T81" fmla="*/ T80 w 1456"/>
                <a:gd name="T82" fmla="+- 0 -2670 -2767"/>
                <a:gd name="T83" fmla="*/ -2670 h 1149"/>
                <a:gd name="T84" fmla="+- 0 14351 13974"/>
                <a:gd name="T85" fmla="*/ T84 w 1456"/>
                <a:gd name="T86" fmla="+- 0 -2695 -2767"/>
                <a:gd name="T87" fmla="*/ -2695 h 1149"/>
                <a:gd name="T88" fmla="+- 0 14278 13974"/>
                <a:gd name="T89" fmla="*/ T88 w 1456"/>
                <a:gd name="T90" fmla="+- 0 -2716 -2767"/>
                <a:gd name="T91" fmla="*/ -2716 h 1149"/>
                <a:gd name="T92" fmla="+- 0 14204 13974"/>
                <a:gd name="T93" fmla="*/ T92 w 1456"/>
                <a:gd name="T94" fmla="+- 0 -2734 -2767"/>
                <a:gd name="T95" fmla="*/ -2734 h 1149"/>
                <a:gd name="T96" fmla="+- 0 14128 13974"/>
                <a:gd name="T97" fmla="*/ T96 w 1456"/>
                <a:gd name="T98" fmla="+- 0 -2749 -2767"/>
                <a:gd name="T99" fmla="*/ -2749 h 1149"/>
                <a:gd name="T100" fmla="+- 0 14052 13974"/>
                <a:gd name="T101" fmla="*/ T100 w 1456"/>
                <a:gd name="T102" fmla="+- 0 -2760 -2767"/>
                <a:gd name="T103" fmla="*/ -2760 h 1149"/>
                <a:gd name="T104" fmla="+- 0 13974 13974"/>
                <a:gd name="T105" fmla="*/ T104 w 1456"/>
                <a:gd name="T106" fmla="+- 0 -2767 -2767"/>
                <a:gd name="T107" fmla="*/ -2767 h 11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1456" h="1149">
                  <a:moveTo>
                    <a:pt x="1456" y="1148"/>
                  </a:moveTo>
                  <a:lnTo>
                    <a:pt x="1431" y="1076"/>
                  </a:lnTo>
                  <a:lnTo>
                    <a:pt x="1402" y="1004"/>
                  </a:lnTo>
                  <a:lnTo>
                    <a:pt x="1371" y="935"/>
                  </a:lnTo>
                  <a:lnTo>
                    <a:pt x="1336" y="867"/>
                  </a:lnTo>
                  <a:lnTo>
                    <a:pt x="1299" y="801"/>
                  </a:lnTo>
                  <a:lnTo>
                    <a:pt x="1258" y="738"/>
                  </a:lnTo>
                  <a:lnTo>
                    <a:pt x="1215" y="676"/>
                  </a:lnTo>
                  <a:lnTo>
                    <a:pt x="1170" y="616"/>
                  </a:lnTo>
                  <a:lnTo>
                    <a:pt x="1121" y="559"/>
                  </a:lnTo>
                  <a:lnTo>
                    <a:pt x="1071" y="504"/>
                  </a:lnTo>
                  <a:lnTo>
                    <a:pt x="1017" y="451"/>
                  </a:lnTo>
                  <a:lnTo>
                    <a:pt x="962" y="401"/>
                  </a:lnTo>
                  <a:lnTo>
                    <a:pt x="905" y="353"/>
                  </a:lnTo>
                  <a:lnTo>
                    <a:pt x="845" y="308"/>
                  </a:lnTo>
                  <a:lnTo>
                    <a:pt x="783" y="266"/>
                  </a:lnTo>
                  <a:lnTo>
                    <a:pt x="720" y="226"/>
                  </a:lnTo>
                  <a:lnTo>
                    <a:pt x="654" y="190"/>
                  </a:lnTo>
                  <a:lnTo>
                    <a:pt x="587" y="156"/>
                  </a:lnTo>
                  <a:lnTo>
                    <a:pt x="519" y="125"/>
                  </a:lnTo>
                  <a:lnTo>
                    <a:pt x="448" y="97"/>
                  </a:lnTo>
                  <a:lnTo>
                    <a:pt x="377" y="72"/>
                  </a:lnTo>
                  <a:lnTo>
                    <a:pt x="304" y="51"/>
                  </a:lnTo>
                  <a:lnTo>
                    <a:pt x="230" y="33"/>
                  </a:lnTo>
                  <a:lnTo>
                    <a:pt x="154" y="18"/>
                  </a:lnTo>
                  <a:lnTo>
                    <a:pt x="78" y="7"/>
                  </a:lnTo>
                  <a:lnTo>
                    <a:pt x="0" y="0"/>
                  </a:lnTo>
                </a:path>
              </a:pathLst>
            </a:custGeom>
            <a:noFill/>
            <a:ln w="190500">
              <a:solidFill>
                <a:srgbClr val="14AD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docshape344"/>
            <p:cNvSpPr>
              <a:spLocks/>
            </p:cNvSpPr>
            <p:nvPr/>
          </p:nvSpPr>
          <p:spPr bwMode="auto">
            <a:xfrm>
              <a:off x="14112" y="-2220"/>
              <a:ext cx="791" cy="1688"/>
            </a:xfrm>
            <a:custGeom>
              <a:avLst/>
              <a:gdLst>
                <a:gd name="T0" fmla="+- 0 14881 14113"/>
                <a:gd name="T1" fmla="*/ T0 w 791"/>
                <a:gd name="T2" fmla="+- 0 -531 -2219"/>
                <a:gd name="T3" fmla="*/ -531 h 1688"/>
                <a:gd name="T4" fmla="+- 0 14892 14113"/>
                <a:gd name="T5" fmla="*/ T4 w 791"/>
                <a:gd name="T6" fmla="+- 0 -608 -2219"/>
                <a:gd name="T7" fmla="*/ -608 h 1688"/>
                <a:gd name="T8" fmla="+- 0 14899 14113"/>
                <a:gd name="T9" fmla="*/ T8 w 791"/>
                <a:gd name="T10" fmla="+- 0 -684 -2219"/>
                <a:gd name="T11" fmla="*/ -684 h 1688"/>
                <a:gd name="T12" fmla="+- 0 14903 14113"/>
                <a:gd name="T13" fmla="*/ T12 w 791"/>
                <a:gd name="T14" fmla="+- 0 -760 -2219"/>
                <a:gd name="T15" fmla="*/ -760 h 1688"/>
                <a:gd name="T16" fmla="+- 0 14903 14113"/>
                <a:gd name="T17" fmla="*/ T16 w 791"/>
                <a:gd name="T18" fmla="+- 0 -836 -2219"/>
                <a:gd name="T19" fmla="*/ -836 h 1688"/>
                <a:gd name="T20" fmla="+- 0 14900 14113"/>
                <a:gd name="T21" fmla="*/ T20 w 791"/>
                <a:gd name="T22" fmla="+- 0 -912 -2219"/>
                <a:gd name="T23" fmla="*/ -912 h 1688"/>
                <a:gd name="T24" fmla="+- 0 14893 14113"/>
                <a:gd name="T25" fmla="*/ T24 w 791"/>
                <a:gd name="T26" fmla="+- 0 -987 -2219"/>
                <a:gd name="T27" fmla="*/ -987 h 1688"/>
                <a:gd name="T28" fmla="+- 0 14883 14113"/>
                <a:gd name="T29" fmla="*/ T28 w 791"/>
                <a:gd name="T30" fmla="+- 0 -1062 -2219"/>
                <a:gd name="T31" fmla="*/ -1062 h 1688"/>
                <a:gd name="T32" fmla="+- 0 14870 14113"/>
                <a:gd name="T33" fmla="*/ T32 w 791"/>
                <a:gd name="T34" fmla="+- 0 -1135 -2219"/>
                <a:gd name="T35" fmla="*/ -1135 h 1688"/>
                <a:gd name="T36" fmla="+- 0 14853 14113"/>
                <a:gd name="T37" fmla="*/ T36 w 791"/>
                <a:gd name="T38" fmla="+- 0 -1209 -2219"/>
                <a:gd name="T39" fmla="*/ -1209 h 1688"/>
                <a:gd name="T40" fmla="+- 0 14833 14113"/>
                <a:gd name="T41" fmla="*/ T40 w 791"/>
                <a:gd name="T42" fmla="+- 0 -1281 -2219"/>
                <a:gd name="T43" fmla="*/ -1281 h 1688"/>
                <a:gd name="T44" fmla="+- 0 14810 14113"/>
                <a:gd name="T45" fmla="*/ T44 w 791"/>
                <a:gd name="T46" fmla="+- 0 -1352 -2219"/>
                <a:gd name="T47" fmla="*/ -1352 h 1688"/>
                <a:gd name="T48" fmla="+- 0 14784 14113"/>
                <a:gd name="T49" fmla="*/ T48 w 791"/>
                <a:gd name="T50" fmla="+- 0 -1422 -2219"/>
                <a:gd name="T51" fmla="*/ -1422 h 1688"/>
                <a:gd name="T52" fmla="+- 0 14755 14113"/>
                <a:gd name="T53" fmla="*/ T52 w 791"/>
                <a:gd name="T54" fmla="+- 0 -1491 -2219"/>
                <a:gd name="T55" fmla="*/ -1491 h 1688"/>
                <a:gd name="T56" fmla="+- 0 14722 14113"/>
                <a:gd name="T57" fmla="*/ T56 w 791"/>
                <a:gd name="T58" fmla="+- 0 -1558 -2219"/>
                <a:gd name="T59" fmla="*/ -1558 h 1688"/>
                <a:gd name="T60" fmla="+- 0 14687 14113"/>
                <a:gd name="T61" fmla="*/ T60 w 791"/>
                <a:gd name="T62" fmla="+- 0 -1624 -2219"/>
                <a:gd name="T63" fmla="*/ -1624 h 1688"/>
                <a:gd name="T64" fmla="+- 0 14649 14113"/>
                <a:gd name="T65" fmla="*/ T64 w 791"/>
                <a:gd name="T66" fmla="+- 0 -1688 -2219"/>
                <a:gd name="T67" fmla="*/ -1688 h 1688"/>
                <a:gd name="T68" fmla="+- 0 14607 14113"/>
                <a:gd name="T69" fmla="*/ T68 w 791"/>
                <a:gd name="T70" fmla="+- 0 -1751 -2219"/>
                <a:gd name="T71" fmla="*/ -1751 h 1688"/>
                <a:gd name="T72" fmla="+- 0 14563 14113"/>
                <a:gd name="T73" fmla="*/ T72 w 791"/>
                <a:gd name="T74" fmla="+- 0 -1812 -2219"/>
                <a:gd name="T75" fmla="*/ -1812 h 1688"/>
                <a:gd name="T76" fmla="+- 0 14516 14113"/>
                <a:gd name="T77" fmla="*/ T76 w 791"/>
                <a:gd name="T78" fmla="+- 0 -1870 -2219"/>
                <a:gd name="T79" fmla="*/ -1870 h 1688"/>
                <a:gd name="T80" fmla="+- 0 14467 14113"/>
                <a:gd name="T81" fmla="*/ T80 w 791"/>
                <a:gd name="T82" fmla="+- 0 -1927 -2219"/>
                <a:gd name="T83" fmla="*/ -1927 h 1688"/>
                <a:gd name="T84" fmla="+- 0 14414 14113"/>
                <a:gd name="T85" fmla="*/ T84 w 791"/>
                <a:gd name="T86" fmla="+- 0 -1982 -2219"/>
                <a:gd name="T87" fmla="*/ -1982 h 1688"/>
                <a:gd name="T88" fmla="+- 0 14359 14113"/>
                <a:gd name="T89" fmla="*/ T88 w 791"/>
                <a:gd name="T90" fmla="+- 0 -2034 -2219"/>
                <a:gd name="T91" fmla="*/ -2034 h 1688"/>
                <a:gd name="T92" fmla="+- 0 14301 14113"/>
                <a:gd name="T93" fmla="*/ T92 w 791"/>
                <a:gd name="T94" fmla="+- 0 -2084 -2219"/>
                <a:gd name="T95" fmla="*/ -2084 h 1688"/>
                <a:gd name="T96" fmla="+- 0 14241 14113"/>
                <a:gd name="T97" fmla="*/ T96 w 791"/>
                <a:gd name="T98" fmla="+- 0 -2132 -2219"/>
                <a:gd name="T99" fmla="*/ -2132 h 1688"/>
                <a:gd name="T100" fmla="+- 0 14178 14113"/>
                <a:gd name="T101" fmla="*/ T100 w 791"/>
                <a:gd name="T102" fmla="+- 0 -2177 -2219"/>
                <a:gd name="T103" fmla="*/ -2177 h 1688"/>
                <a:gd name="T104" fmla="+- 0 14113 14113"/>
                <a:gd name="T105" fmla="*/ T104 w 791"/>
                <a:gd name="T106" fmla="+- 0 -2219 -2219"/>
                <a:gd name="T107" fmla="*/ -2219 h 16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791" h="1688">
                  <a:moveTo>
                    <a:pt x="768" y="1688"/>
                  </a:moveTo>
                  <a:lnTo>
                    <a:pt x="779" y="1611"/>
                  </a:lnTo>
                  <a:lnTo>
                    <a:pt x="786" y="1535"/>
                  </a:lnTo>
                  <a:lnTo>
                    <a:pt x="790" y="1459"/>
                  </a:lnTo>
                  <a:lnTo>
                    <a:pt x="790" y="1383"/>
                  </a:lnTo>
                  <a:lnTo>
                    <a:pt x="787" y="1307"/>
                  </a:lnTo>
                  <a:lnTo>
                    <a:pt x="780" y="1232"/>
                  </a:lnTo>
                  <a:lnTo>
                    <a:pt x="770" y="1157"/>
                  </a:lnTo>
                  <a:lnTo>
                    <a:pt x="757" y="1084"/>
                  </a:lnTo>
                  <a:lnTo>
                    <a:pt x="740" y="1010"/>
                  </a:lnTo>
                  <a:lnTo>
                    <a:pt x="720" y="938"/>
                  </a:lnTo>
                  <a:lnTo>
                    <a:pt x="697" y="867"/>
                  </a:lnTo>
                  <a:lnTo>
                    <a:pt x="671" y="797"/>
                  </a:lnTo>
                  <a:lnTo>
                    <a:pt x="642" y="728"/>
                  </a:lnTo>
                  <a:lnTo>
                    <a:pt x="609" y="661"/>
                  </a:lnTo>
                  <a:lnTo>
                    <a:pt x="574" y="595"/>
                  </a:lnTo>
                  <a:lnTo>
                    <a:pt x="536" y="531"/>
                  </a:lnTo>
                  <a:lnTo>
                    <a:pt x="494" y="468"/>
                  </a:lnTo>
                  <a:lnTo>
                    <a:pt x="450" y="407"/>
                  </a:lnTo>
                  <a:lnTo>
                    <a:pt x="403" y="349"/>
                  </a:lnTo>
                  <a:lnTo>
                    <a:pt x="354" y="292"/>
                  </a:lnTo>
                  <a:lnTo>
                    <a:pt x="301" y="237"/>
                  </a:lnTo>
                  <a:lnTo>
                    <a:pt x="246" y="185"/>
                  </a:lnTo>
                  <a:lnTo>
                    <a:pt x="188" y="135"/>
                  </a:lnTo>
                  <a:lnTo>
                    <a:pt x="128" y="87"/>
                  </a:lnTo>
                  <a:lnTo>
                    <a:pt x="65" y="42"/>
                  </a:lnTo>
                  <a:lnTo>
                    <a:pt x="0" y="0"/>
                  </a:lnTo>
                </a:path>
              </a:pathLst>
            </a:custGeom>
            <a:noFill/>
            <a:ln w="190500">
              <a:solidFill>
                <a:srgbClr val="14AD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docshapegroup32"/>
          <p:cNvGrpSpPr>
            <a:grpSpLocks/>
          </p:cNvGrpSpPr>
          <p:nvPr/>
        </p:nvGrpSpPr>
        <p:grpSpPr bwMode="auto">
          <a:xfrm rot="4483563">
            <a:off x="2931328" y="1016298"/>
            <a:ext cx="407035" cy="431800"/>
            <a:chOff x="150" y="150"/>
            <a:chExt cx="641" cy="680"/>
          </a:xfrm>
        </p:grpSpPr>
        <p:cxnSp>
          <p:nvCxnSpPr>
            <p:cNvPr id="30" name="Line 616"/>
            <p:cNvCxnSpPr>
              <a:cxnSpLocks noChangeShapeType="1"/>
            </p:cNvCxnSpPr>
            <p:nvPr/>
          </p:nvCxnSpPr>
          <p:spPr bwMode="auto">
            <a:xfrm>
              <a:off x="150" y="150"/>
              <a:ext cx="641" cy="680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docshapegroup32"/>
          <p:cNvGrpSpPr>
            <a:grpSpLocks/>
          </p:cNvGrpSpPr>
          <p:nvPr/>
        </p:nvGrpSpPr>
        <p:grpSpPr bwMode="auto">
          <a:xfrm rot="17221239">
            <a:off x="3430675" y="1364451"/>
            <a:ext cx="407035" cy="431800"/>
            <a:chOff x="150" y="150"/>
            <a:chExt cx="641" cy="680"/>
          </a:xfrm>
        </p:grpSpPr>
        <p:cxnSp>
          <p:nvCxnSpPr>
            <p:cNvPr id="32" name="Line 616"/>
            <p:cNvCxnSpPr>
              <a:cxnSpLocks noChangeShapeType="1"/>
            </p:cNvCxnSpPr>
            <p:nvPr/>
          </p:nvCxnSpPr>
          <p:spPr bwMode="auto">
            <a:xfrm>
              <a:off x="150" y="150"/>
              <a:ext cx="641" cy="680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docshapegroup32"/>
          <p:cNvGrpSpPr>
            <a:grpSpLocks/>
          </p:cNvGrpSpPr>
          <p:nvPr/>
        </p:nvGrpSpPr>
        <p:grpSpPr bwMode="auto">
          <a:xfrm>
            <a:off x="3530748" y="2068673"/>
            <a:ext cx="407035" cy="431800"/>
            <a:chOff x="150" y="150"/>
            <a:chExt cx="641" cy="680"/>
          </a:xfrm>
        </p:grpSpPr>
        <p:cxnSp>
          <p:nvCxnSpPr>
            <p:cNvPr id="34" name="Line 616"/>
            <p:cNvCxnSpPr>
              <a:cxnSpLocks noChangeShapeType="1"/>
            </p:cNvCxnSpPr>
            <p:nvPr/>
          </p:nvCxnSpPr>
          <p:spPr bwMode="auto">
            <a:xfrm>
              <a:off x="150" y="150"/>
              <a:ext cx="641" cy="680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" name="Rectangle 34"/>
          <p:cNvSpPr/>
          <p:nvPr/>
        </p:nvSpPr>
        <p:spPr>
          <a:xfrm>
            <a:off x="3882160" y="3948250"/>
            <a:ext cx="48148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По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всяко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време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на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годината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154194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*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не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по-късно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от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8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седмици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преди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крайния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срок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на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поканата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по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която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желаете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да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54194"/>
                </a:solidFill>
                <a:effectLst/>
                <a:uLnTx/>
                <a:uFillTx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кандидатствате</a:t>
            </a:r>
            <a:endParaRPr kumimoji="0" lang="bg-BG" sz="2000" b="0" i="1" u="none" strike="noStrike" kern="1200" cap="none" spc="0" normalizeH="0" baseline="0" noProof="0" dirty="0">
              <a:ln>
                <a:noFill/>
              </a:ln>
              <a:solidFill>
                <a:srgbClr val="154194"/>
              </a:solidFill>
              <a:effectLst/>
              <a:uLnTx/>
              <a:uFillTx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33" y="1828800"/>
            <a:ext cx="9142858" cy="388620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ru-RU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Център за развитие на човешките </a:t>
            </a:r>
            <a:r>
              <a:rPr lang="ru-RU" sz="3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ресурси</a:t>
            </a:r>
            <a:endParaRPr lang="ru-RU" sz="3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</a:t>
            </a: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София 1000, ул. Граф Игнатиев 15, ет. 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тел: 02 / 9155010;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Уебсайт: 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https://www.hrdc.bg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Фейсбук:  https://www.facebook.com/hrdcbg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eл. поща: hrdc@hrdc.bg  info@hrdc.bg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74" y="-381000"/>
            <a:ext cx="5141585" cy="207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30" y="15046"/>
            <a:ext cx="3649910" cy="1280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554"/>
            <a:ext cx="303806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664676"/>
            <a:ext cx="9140724" cy="4355123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Най-голямата Програма на ЕС в областта на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образованието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обучението, младежта 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спорта;</a:t>
            </a:r>
          </a:p>
          <a:p>
            <a:pPr marL="342900" indent="-342900" algn="just">
              <a:spcBef>
                <a:spcPts val="60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от 28,4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млрд., почти двойно в сравнение с предходния програмен период (2014 – 2020 г.);</a:t>
            </a:r>
          </a:p>
          <a:p>
            <a:pPr marL="342900" indent="-34290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Подкрепя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идеята за Европейско образователно пространство, дигитализацията на образователния процес, стратегията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ЕС за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младежта, развива и европейското измерение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спорта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g-BG" sz="22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166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33500"/>
            <a:ext cx="8839200" cy="48045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bg-BG" sz="8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bg-BG" sz="2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Основни акценти: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bg-BG" sz="12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Приобщаване и многообразие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Дигитализация (Цифров Еразъм+)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Екология и опазване на околната среда в съответствие с Европейската зелена сделка (Зелен Еразъм+)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bg-BG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Активно гражданско участие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166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4690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bg-BG" sz="29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на Програма „Еразъм+“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54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дейност 1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„Образователна мобилност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граждани“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bg-BG" sz="24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g-BG" sz="2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дейност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„Сътрудничество между организации и институции“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bg-BG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166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" y="1524000"/>
            <a:ext cx="9137449" cy="4614000"/>
          </a:xfrm>
        </p:spPr>
        <p:txBody>
          <a:bodyPr>
            <a:noAutofit/>
          </a:bodyPr>
          <a:lstStyle/>
          <a:p>
            <a:endParaRPr lang="en-US" sz="1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дейност 1 </a:t>
            </a:r>
          </a:p>
          <a:p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„Образователна мобилност за граждани“</a:t>
            </a:r>
          </a:p>
          <a:p>
            <a:endParaRPr lang="bg-BG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bg-BG" sz="225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Краткосрочни и дългосрочни проекти за мобилност</a:t>
            </a:r>
            <a:r>
              <a:rPr lang="bg-BG" sz="2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l"/>
            <a:endParaRPr lang="bg-BG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Мобилност на ученици / обучаеми / студенти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персонал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Младежки обмени /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Мобилност 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младежки 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работници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Дейности 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младежко участие</a:t>
            </a:r>
          </a:p>
          <a:p>
            <a:pPr algn="l"/>
            <a:endParaRPr lang="bg-BG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bg-BG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166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295400"/>
            <a:ext cx="9140724" cy="4842600"/>
          </a:xfrm>
        </p:spPr>
        <p:txBody>
          <a:bodyPr>
            <a:noAutofit/>
          </a:bodyPr>
          <a:lstStyle/>
          <a:p>
            <a:endParaRPr lang="en-US" sz="1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дейност 1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„Образователна мобилност за граждани“</a:t>
            </a:r>
            <a:endParaRPr lang="bg-BG" sz="2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„Еразъм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кредитация“ 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Училищно образование“, „Професионално образование и обучение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„Образование за възрастни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0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„Младеж“</a:t>
            </a:r>
          </a:p>
          <a:p>
            <a:endParaRPr lang="bg-BG" sz="2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indent="-16510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Допълнителна възможност</a:t>
            </a:r>
          </a:p>
          <a:p>
            <a:pPr marL="533400" indent="-16510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Дългосрочни цели и планиране</a:t>
            </a:r>
          </a:p>
          <a:p>
            <a:pPr marL="533400" indent="-16510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Ангажимент за качество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bg-BG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bg-BG" sz="2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bg-BG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bg-BG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166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295400"/>
            <a:ext cx="9140724" cy="4842600"/>
          </a:xfrm>
        </p:spPr>
        <p:txBody>
          <a:bodyPr>
            <a:noAutofit/>
          </a:bodyPr>
          <a:lstStyle/>
          <a:p>
            <a:endParaRPr lang="en-US" sz="1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дейност 1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 за мобилност на младежи</a:t>
            </a:r>
          </a:p>
          <a:p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DiscoverEU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Дейности за приобщаване“</a:t>
            </a:r>
            <a:endParaRPr lang="bg-BG" sz="2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sz="2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3400" indent="-16510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Придобиване на опит</a:t>
            </a:r>
          </a:p>
          <a:p>
            <a:pPr marL="533400" indent="-16510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Запознаване с възможностите за бъдеща реализация</a:t>
            </a:r>
          </a:p>
          <a:p>
            <a:pPr marL="533400" indent="-16510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Насърчаване на </a:t>
            </a:r>
            <a:r>
              <a:rPr lang="bg-BG" sz="20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междукултурния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диалог</a:t>
            </a:r>
          </a:p>
          <a:p>
            <a:pPr marL="533400" indent="-16510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Засилване чувството за принадлежност към ЕС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bg-BG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bg-BG" sz="2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bg-BG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bg-BG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166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839200" cy="4614000"/>
          </a:xfrm>
        </p:spPr>
        <p:txBody>
          <a:bodyPr>
            <a:noAutofit/>
          </a:bodyPr>
          <a:lstStyle/>
          <a:p>
            <a:endParaRPr lang="en-US" sz="1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7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дейност 2 </a:t>
            </a:r>
          </a:p>
          <a:p>
            <a:r>
              <a:rPr lang="bg-BG" sz="27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„Сътрудничество </a:t>
            </a:r>
            <a:r>
              <a:rPr lang="bg-BG" sz="27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 организации и институции“</a:t>
            </a:r>
            <a:endParaRPr lang="bg-BG" sz="27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bg-BG" sz="3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Партньорства за сътрудничество</a:t>
            </a:r>
          </a:p>
          <a:p>
            <a:pPr algn="l">
              <a:spcAft>
                <a:spcPts val="1800"/>
              </a:spcAft>
            </a:pPr>
            <a:endParaRPr lang="bg-BG" sz="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Малки партньорски проекти</a:t>
            </a:r>
            <a:endParaRPr lang="bg-BG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bg-BG" sz="20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bg-BG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166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46902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bg-BG" sz="24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bg-BG" sz="22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 може да кандидатства?</a:t>
            </a:r>
          </a:p>
          <a:p>
            <a:pPr lvl="0" algn="l">
              <a:spcBef>
                <a:spcPts val="0"/>
              </a:spcBef>
            </a:pPr>
            <a:endParaRPr lang="bg-BG" sz="12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0" algn="l">
              <a:spcBef>
                <a:spcPts val="0"/>
              </a:spcBef>
            </a:pP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Институция / организация в съответния образователен сектор</a:t>
            </a:r>
            <a:endParaRPr lang="ru-RU" sz="20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endParaRPr lang="bg-BG" sz="48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bg-BG" sz="22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 може да участва?</a:t>
            </a:r>
          </a:p>
          <a:p>
            <a:pPr lvl="0" algn="l">
              <a:spcBef>
                <a:spcPts val="0"/>
              </a:spcBef>
            </a:pPr>
            <a:endParaRPr lang="bg-BG" sz="20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0" algn="l">
              <a:spcBef>
                <a:spcPts val="0"/>
              </a:spcBef>
              <a:spcAft>
                <a:spcPts val="1200"/>
              </a:spcAft>
            </a:pP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Институции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съответния образователен сектор</a:t>
            </a:r>
            <a:endParaRPr lang="ru-RU" sz="20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3888" lvl="0" indent="-354013" algn="l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 Организации в областта на образованието, обучението и пазара на труда</a:t>
            </a:r>
          </a:p>
          <a:p>
            <a:pPr algn="l"/>
            <a:endParaRPr lang="en-US" sz="20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/>
            <a:endParaRPr lang="en-US" sz="2000" b="1" i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000"/>
            <a:ext cx="2166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87" y="-381000"/>
            <a:ext cx="5141614" cy="207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4" y="1"/>
            <a:ext cx="2214715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11067</TotalTime>
  <Words>551</Words>
  <Application>Microsoft Office PowerPoint</Application>
  <PresentationFormat>Презентация на цял екран (4:3)</PresentationFormat>
  <Paragraphs>177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ЕРАЗЪМ+</dc:title>
  <dc:creator>Yuri Konstantinov</dc:creator>
  <cp:lastModifiedBy>User</cp:lastModifiedBy>
  <cp:revision>320</cp:revision>
  <cp:lastPrinted>2017-02-28T08:42:56Z</cp:lastPrinted>
  <dcterms:created xsi:type="dcterms:W3CDTF">2006-08-16T00:00:00Z</dcterms:created>
  <dcterms:modified xsi:type="dcterms:W3CDTF">2022-07-15T13:20:28Z</dcterms:modified>
</cp:coreProperties>
</file>